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5" r:id="rId4"/>
    <p:sldId id="266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6BF3D-A186-4B61-A5F7-33C9D6A6D6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3EFBD0-2D52-47D8-BCAE-20B89EBBA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5AAA14-0434-4DE4-80A2-AAE0F5785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EFA3D3-0A45-49ED-8742-04C330344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EEE86-751A-464A-9C39-4C75A20F6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746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76CD3-4432-4A76-B346-8E8E67BC4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AC10B-EB39-4A14-9D91-253C8AE23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0F605-73AD-4A61-B0A3-FB0C5D87D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60BB2-F486-4B09-ABDE-608598E7C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EC307-03D2-4A89-8837-9A33E9996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0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9B3E9-3E35-4032-A7C7-5ED4D24BB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161F7C-11BF-4265-B9B5-21B654C38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00768-F424-4FA5-B5FF-F67473EC6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5B2DD-7B97-41B3-81AE-24C6A948C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FF11C1-640E-4882-988D-867D35A4F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54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3DC8A-752A-4548-9E95-712CDFA8F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EB620-6830-4403-9520-A6AA81FEA0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1EC069-03C7-4FA9-B79E-78B2087D9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B767CF-0012-4272-821A-B0812D9AB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3E1E29-337C-49FF-A357-4B1FA7E48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54E47-58B9-4900-ADF2-AB210FFFE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742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C956A-AD59-474E-B6D5-D5037A803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4996EE-42DF-4C90-B393-DF4C7256D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8FBEBC-C365-4ED1-B0DC-C2247F84FD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ED025E-3331-44E3-AF35-51E9AE9D3F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53A714-36B8-43C3-87E9-F549612979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B892F6-1E28-449B-B939-5649B4873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6BACA5-05B7-4BD7-B2C3-51854E1BF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524B2B-8B55-4A9C-8122-0A08C5AFA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110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49D44-3EE8-46F6-AA95-EA9CB62F1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7163F2-9696-4E40-B53B-821FD60F1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45384F-8EBA-467E-8ABE-E1484982C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783647-87C2-44F7-B18A-8CCF68702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434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B23C5D-6F4B-4CB8-A6DE-061BA6557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D1F1EC-2582-4549-A8A5-8B0E020E3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8713A-3DB4-4006-9442-D44A545F0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60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DAB06-BFBF-4723-99C1-23132A251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FC43B-60B9-4D2A-8CC2-A60C90A9D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B59FC-7AF8-4B42-9539-7656021D1F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49BFF9-64C5-478D-86BD-9CD3BF93D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D73CD6-1E0A-4DDA-BF30-381887BCE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BD9166-D5E0-41F2-91AD-9F17A4865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223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AFD74-8809-4CE3-89EC-BCEC69C24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54604A-B567-4452-AFEB-AA4A2C9E68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AE6F04-E747-4EC3-9F27-45FFABDE8B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AC0F11-1654-414F-B290-E70BF30E8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05FAEB-2F4B-4CA6-87D8-49A357ED0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C69606-9479-443D-A85B-F4B615DEF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311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3AD8F-DE55-4D69-86B0-63FCC9281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9CDBB2-BC3F-468E-A62C-A5B62794D0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A7837-0107-4860-B608-A80CF115C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DC1300-AB00-4F03-99AD-1920CC941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93A57-8FFE-4296-952D-48E7DCC11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178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B31618-02F6-4357-87F5-CEB3728B3A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88D159-E258-4724-B56C-DBA80BC20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128B7-B24E-42DC-B5B4-163C2A436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1A405-391D-4617-984B-AF9CA09BA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89A67-1D0C-4EC1-A311-6D3DB10EC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464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DA9DAF-19E0-4BC8-ADED-719DF26DB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CDB66F-CBD5-4F1A-98E7-296BFB1937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556FEC-2C69-489A-BFDD-8399141B9C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54C86-877A-4DEF-BF0C-8FCFCADED3A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A2CB8C-223B-487E-AF37-09CE436511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ECFF7-0B33-4ABD-A8A8-470D98C5F7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2250F-B700-4CDD-988F-6F8F8D84C0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4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0C23034-C751-40F7-BB14-F1D5CCF958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11334"/>
          <a:stretch/>
        </p:blipFill>
        <p:spPr>
          <a:xfrm>
            <a:off x="1524020" y="2"/>
            <a:ext cx="9143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7000" y="1122362"/>
            <a:ext cx="6858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 </a:t>
            </a:r>
            <a:r>
              <a:rPr lang="en-GB" b="1" u="sng">
                <a:solidFill>
                  <a:srgbClr val="FFFFFF"/>
                </a:solidFill>
              </a:rPr>
              <a:t>The Sense of Smell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7000" y="4159405"/>
            <a:ext cx="6858000" cy="1098395"/>
          </a:xfrm>
        </p:spPr>
        <p:txBody>
          <a:bodyPr>
            <a:normAutofit/>
          </a:bodyPr>
          <a:lstStyle/>
          <a:p>
            <a:endParaRPr lang="en-GB" b="1" u="sng">
              <a:solidFill>
                <a:srgbClr val="FFFFFF"/>
              </a:solidFill>
            </a:endParaRPr>
          </a:p>
          <a:p>
            <a:endParaRPr lang="en-GB" b="1" u="sng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518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4759" y="3752850"/>
            <a:ext cx="2468166" cy="245268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One of our strongest senses is our sense of smell.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79DD49-5023-42DF-8634-267759C12B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753" b="10424"/>
          <a:stretch/>
        </p:blipFill>
        <p:spPr>
          <a:xfrm>
            <a:off x="1524020" y="11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1986" y="3752851"/>
            <a:ext cx="5614060" cy="2452687"/>
          </a:xfrm>
        </p:spPr>
        <p:txBody>
          <a:bodyPr anchor="ctr">
            <a:normAutofit/>
          </a:bodyPr>
          <a:lstStyle/>
          <a:p>
            <a:r>
              <a:rPr lang="en-GB" sz="1600"/>
              <a:t>Our sense of smell helps us decide what we would like to eat.</a:t>
            </a:r>
          </a:p>
          <a:p>
            <a:endParaRPr lang="en-GB" sz="1600"/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234106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101BF7E-5276-4CB1-8396-1ACF518908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49"/>
          <a:stretch/>
        </p:blipFill>
        <p:spPr>
          <a:xfrm>
            <a:off x="1524020" y="10"/>
            <a:ext cx="4571980" cy="6857990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98F9B52-D707-4B6D-B0FE-61C8591F71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548" r="19380"/>
          <a:stretch/>
        </p:blipFill>
        <p:spPr>
          <a:xfrm>
            <a:off x="6096000" y="10"/>
            <a:ext cx="457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35444D-04F5-4DBA-87CB-087C4487D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9144" y="2761554"/>
            <a:ext cx="2713713" cy="1345720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>
                <a:solidFill>
                  <a:srgbClr val="080808"/>
                </a:solidFill>
              </a:rPr>
              <a:t>Some things smell nice and some things don’t!</a:t>
            </a:r>
          </a:p>
        </p:txBody>
      </p:sp>
    </p:spTree>
    <p:extLst>
      <p:ext uri="{BB962C8B-B14F-4D97-AF65-F5344CB8AC3E}">
        <p14:creationId xmlns:p14="http://schemas.microsoft.com/office/powerpoint/2010/main" val="1280067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DEBBF5-FC4D-4805-B127-C1E3789553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666" b="-1"/>
          <a:stretch/>
        </p:blipFill>
        <p:spPr>
          <a:xfrm>
            <a:off x="1524020" y="10"/>
            <a:ext cx="9143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EB8ABF-3E49-4047-B560-07A0E46EC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6906" y="5317240"/>
            <a:ext cx="8408194" cy="7448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600">
                <a:solidFill>
                  <a:schemeClr val="tx1">
                    <a:lumMod val="85000"/>
                    <a:lumOff val="15000"/>
                  </a:schemeClr>
                </a:solidFill>
              </a:rPr>
              <a:t>Some peoples jobs involve smell.  This man makes perfume.</a:t>
            </a:r>
          </a:p>
        </p:txBody>
      </p:sp>
    </p:spTree>
    <p:extLst>
      <p:ext uri="{BB962C8B-B14F-4D97-AF65-F5344CB8AC3E}">
        <p14:creationId xmlns:p14="http://schemas.microsoft.com/office/powerpoint/2010/main" val="1875329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1EDBC30-2C2F-4797-A8F7-5DAAE540FB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1" r="33240" b="189"/>
          <a:stretch/>
        </p:blipFill>
        <p:spPr>
          <a:xfrm>
            <a:off x="4166616" y="10"/>
            <a:ext cx="6501384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2485" y="1122363"/>
            <a:ext cx="301752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200"/>
              <a:t>Our sense of smell can keep us safe. 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9F1C579-D42E-4213-9ED3-87067A4F4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2486" y="4872923"/>
            <a:ext cx="301751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1700"/>
              <a:t>Food that has gone off will smell bad which tells us not to eat it. </a:t>
            </a:r>
          </a:p>
        </p:txBody>
      </p:sp>
    </p:spTree>
    <p:extLst>
      <p:ext uri="{BB962C8B-B14F-4D97-AF65-F5344CB8AC3E}">
        <p14:creationId xmlns:p14="http://schemas.microsoft.com/office/powerpoint/2010/main" val="397701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5" t="5013" r="26238"/>
          <a:stretch/>
        </p:blipFill>
        <p:spPr>
          <a:xfrm>
            <a:off x="4166616" y="10"/>
            <a:ext cx="6501384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2485" y="1122363"/>
            <a:ext cx="301752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200" dirty="0"/>
              <a:t>We can smell smoke when something is burning. </a:t>
            </a:r>
          </a:p>
        </p:txBody>
      </p:sp>
    </p:spTree>
    <p:extLst>
      <p:ext uri="{BB962C8B-B14F-4D97-AF65-F5344CB8AC3E}">
        <p14:creationId xmlns:p14="http://schemas.microsoft.com/office/powerpoint/2010/main" val="343989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 The Sense of Smell</vt:lpstr>
      <vt:lpstr>One of our strongest senses is our sense of smell.</vt:lpstr>
      <vt:lpstr>Some things smell nice and some things don’t!</vt:lpstr>
      <vt:lpstr>Some peoples jobs involve smell.  This man makes perfume.</vt:lpstr>
      <vt:lpstr>Our sense of smell can keep us safe.  </vt:lpstr>
      <vt:lpstr>We can smell smoke when something is burning.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The Sense of Smell</dc:title>
  <dc:creator>Caroline Lightfoot</dc:creator>
  <cp:lastModifiedBy>Caroline Lightfoot</cp:lastModifiedBy>
  <cp:revision>1</cp:revision>
  <dcterms:created xsi:type="dcterms:W3CDTF">2020-06-29T10:48:30Z</dcterms:created>
  <dcterms:modified xsi:type="dcterms:W3CDTF">2020-06-29T10:48:54Z</dcterms:modified>
</cp:coreProperties>
</file>