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80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  <p:embeddedFont>
      <p:font typeface="Twinkl SemiBold" charset="0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3061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C101"/>
    <a:srgbClr val="1FBDBD"/>
    <a:srgbClr val="62469C"/>
    <a:srgbClr val="F6862B"/>
    <a:srgbClr val="007BB3"/>
    <a:srgbClr val="DD283D"/>
    <a:srgbClr val="C84E9D"/>
    <a:srgbClr val="7EC24A"/>
    <a:srgbClr val="FCAF17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3061"/>
        <p:guide orient="horz" pos="346"/>
        <p:guide pos="476"/>
        <p:guide orient="horz" pos="482"/>
        <p:guide orient="horz" pos="3816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8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en Sleepy Fingers Number Bonds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8094" y="890588"/>
            <a:ext cx="609600" cy="609600"/>
          </a:xfrm>
          <a:prstGeom prst="rect">
            <a:avLst/>
          </a:prstGeom>
        </p:spPr>
      </p:pic>
      <p:sp>
        <p:nvSpPr>
          <p:cNvPr id="6" name="Circle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1</a:t>
            </a:r>
          </a:p>
        </p:txBody>
      </p:sp>
      <p:grpSp>
        <p:nvGrpSpPr>
          <p:cNvPr id="2" name="Thumb"/>
          <p:cNvGrpSpPr/>
          <p:nvPr/>
        </p:nvGrpSpPr>
        <p:grpSpPr>
          <a:xfrm>
            <a:off x="2476016" y="3781162"/>
            <a:ext cx="4066670" cy="2642973"/>
            <a:chOff x="2523911" y="3760643"/>
            <a:chExt cx="4066670" cy="264297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522" b="6255"/>
            <a:stretch/>
          </p:blipFill>
          <p:spPr>
            <a:xfrm>
              <a:off x="4727275" y="3760643"/>
              <a:ext cx="1863306" cy="264297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522" b="6255"/>
            <a:stretch/>
          </p:blipFill>
          <p:spPr>
            <a:xfrm flipH="1">
              <a:off x="2523911" y="3781245"/>
              <a:ext cx="1848782" cy="2622371"/>
            </a:xfrm>
            <a:prstGeom prst="rect">
              <a:avLst/>
            </a:prstGeom>
          </p:spPr>
        </p:pic>
      </p:grpSp>
      <p:sp>
        <p:nvSpPr>
          <p:cNvPr id="5" name="Box 1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10 sleepy fingers are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Number one says: “Let’s have some fun!”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9 are sleeping and awake is 1.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 Finger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19"/>
          <a:stretch/>
        </p:blipFill>
        <p:spPr>
          <a:xfrm>
            <a:off x="2202700" y="3771164"/>
            <a:ext cx="4339986" cy="262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25"/>
    </mc:Choice>
    <mc:Fallback xmlns="">
      <p:transition spd="slow" advTm="20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 animBg="1"/>
    </p:bldLst>
  </p:timing>
  <p:extLst>
    <p:ext uri="{E180D4A7-C9FB-4DFB-919C-405C955672EB}">
      <p14:showEvtLst xmlns:p14="http://schemas.microsoft.com/office/powerpoint/2010/main">
        <p14:playEvt time="109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ircle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E3C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2</a:t>
            </a:r>
          </a:p>
        </p:txBody>
      </p:sp>
      <p:sp>
        <p:nvSpPr>
          <p:cNvPr id="5" name="Box 1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9 sleepy fingers are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One of them says, “I’ll stand with you”,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8 are sleeping and awake are 2.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12" name="1 Finger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19"/>
          <a:stretch/>
        </p:blipFill>
        <p:spPr>
          <a:xfrm>
            <a:off x="2202700" y="3771164"/>
            <a:ext cx="4339986" cy="26270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2"/>
          <a:stretch/>
        </p:blipFill>
        <p:spPr>
          <a:xfrm>
            <a:off x="2282719" y="3060979"/>
            <a:ext cx="4179948" cy="333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25"/>
    </mc:Choice>
    <mc:Fallback xmlns="">
      <p:transition spd="slow" advTm="200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  <p:extLst>
    <p:ext uri="{E180D4A7-C9FB-4DFB-919C-405C955672EB}">
      <p14:showEvtLst xmlns:p14="http://schemas.microsoft.com/office/powerpoint/2010/main">
        <p14:playEvt time="109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2"/>
          <a:stretch/>
        </p:blipFill>
        <p:spPr>
          <a:xfrm>
            <a:off x="2342894" y="3332339"/>
            <a:ext cx="3850872" cy="30745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8 sleepy fingers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One of them says, “Come play with me”,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7 are sleeping and awake are 3.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9"/>
          <a:stretch/>
        </p:blipFill>
        <p:spPr>
          <a:xfrm>
            <a:off x="2450321" y="3269412"/>
            <a:ext cx="3706303" cy="3105510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97124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18"/>
    </mc:Choice>
    <mc:Fallback xmlns="">
      <p:transition spd="slow" advTm="20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9"/>
          <a:stretch/>
        </p:blipFill>
        <p:spPr>
          <a:xfrm>
            <a:off x="2609113" y="3269412"/>
            <a:ext cx="3706303" cy="310551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7 sleepy fingers are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One of them says, “No time to snore!”,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6 are sleeping and awake are 4.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1"/>
          <a:stretch/>
        </p:blipFill>
        <p:spPr>
          <a:xfrm>
            <a:off x="2559759" y="3224053"/>
            <a:ext cx="3805009" cy="315949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C84E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14146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37"/>
    </mc:Choice>
    <mc:Fallback xmlns="">
      <p:transition spd="slow" advTm="19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1"/>
          <a:stretch/>
        </p:blipFill>
        <p:spPr>
          <a:xfrm>
            <a:off x="2613804" y="3241305"/>
            <a:ext cx="3805009" cy="315949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6 sleepy fingers are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One of them says, “I feel alive!”,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5 are sleeping and awake are 5.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1"/>
          <a:stretch/>
        </p:blipFill>
        <p:spPr>
          <a:xfrm>
            <a:off x="2613804" y="3316854"/>
            <a:ext cx="3692106" cy="3083947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DD28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0002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41"/>
    </mc:Choice>
    <mc:Fallback xmlns="">
      <p:transition spd="slow" advTm="199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5 sleepy fingers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One of them says, “It’s time for tricks!”,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4 are sleeping and awake are 6.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sp>
        <p:nvSpPr>
          <p:cNvPr id="6" name="Oval 5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007B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6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62" b="3736"/>
          <a:stretch/>
        </p:blipFill>
        <p:spPr>
          <a:xfrm>
            <a:off x="2579019" y="3063962"/>
            <a:ext cx="3985962" cy="33368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7"/>
          <a:stretch/>
        </p:blipFill>
        <p:spPr>
          <a:xfrm>
            <a:off x="2579019" y="3112240"/>
            <a:ext cx="3985962" cy="328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859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64"/>
    </mc:Choice>
    <mc:Fallback xmlns="">
      <p:transition spd="slow" advTm="19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4 sleepy fingers are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One of them says, “I’m number 7!”,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3 are sleeping and awake are 7.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sp>
        <p:nvSpPr>
          <p:cNvPr id="6" name="Oval 5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F686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7</a:t>
            </a:r>
          </a:p>
        </p:txBody>
      </p:sp>
      <p:pic>
        <p:nvPicPr>
          <p:cNvPr id="2" name="4 sleep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4"/>
          <a:stretch/>
        </p:blipFill>
        <p:spPr>
          <a:xfrm>
            <a:off x="2743201" y="3361275"/>
            <a:ext cx="3657598" cy="3036498"/>
          </a:xfrm>
          <a:prstGeom prst="rect">
            <a:avLst/>
          </a:prstGeom>
        </p:spPr>
      </p:pic>
      <p:pic>
        <p:nvPicPr>
          <p:cNvPr id="4" name="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74"/>
          <a:stretch/>
        </p:blipFill>
        <p:spPr>
          <a:xfrm>
            <a:off x="2743201" y="3361275"/>
            <a:ext cx="3656066" cy="303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7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13"/>
    </mc:Choice>
    <mc:Fallback xmlns="">
      <p:transition spd="slow" advTm="20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17"/>
          <a:stretch/>
        </p:blipFill>
        <p:spPr>
          <a:xfrm>
            <a:off x="3045438" y="3396641"/>
            <a:ext cx="3627800" cy="300224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3 sleepy fingers are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One of them says, “I’m feeling great!”,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2 are sleeping and awake are 8.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sp>
        <p:nvSpPr>
          <p:cNvPr id="4" name="Oval 3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624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8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8"/>
          <a:stretch/>
        </p:blipFill>
        <p:spPr>
          <a:xfrm>
            <a:off x="2985072" y="3295263"/>
            <a:ext cx="3748532" cy="3103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86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26"/>
    </mc:Choice>
    <mc:Fallback xmlns="">
      <p:transition spd="slow" advTm="199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2 sleepy fingers are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One of them says, “I’ll join the line”,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1 is sleeping and awake are 9.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sp>
        <p:nvSpPr>
          <p:cNvPr id="4" name="Oval 3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1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9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23"/>
          <a:stretch/>
        </p:blipFill>
        <p:spPr>
          <a:xfrm>
            <a:off x="2495560" y="3205468"/>
            <a:ext cx="4000130" cy="32061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4"/>
          <a:stretch/>
        </p:blipFill>
        <p:spPr>
          <a:xfrm>
            <a:off x="2547320" y="3179255"/>
            <a:ext cx="3913866" cy="323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96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80"/>
    </mc:Choice>
    <mc:Fallback xmlns="">
      <p:transition spd="slow" advTm="19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6945163" y="4114801"/>
            <a:ext cx="1443187" cy="1443187"/>
          </a:xfrm>
          <a:prstGeom prst="ellipse">
            <a:avLst/>
          </a:prstGeom>
          <a:solidFill>
            <a:srgbClr val="E3C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/>
              <a:t>10</a:t>
            </a:r>
          </a:p>
        </p:txBody>
      </p:sp>
      <p:sp>
        <p:nvSpPr>
          <p:cNvPr id="6" name="Rectangle 5"/>
          <p:cNvSpPr/>
          <p:nvPr/>
        </p:nvSpPr>
        <p:spPr>
          <a:xfrm>
            <a:off x="908050" y="9413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1 sleepy finger is curled up so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getting ready to stand up tall!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One of them says, “I’m awake again!”,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None sleeping and awake are 10.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48"/>
          <a:stretch/>
        </p:blipFill>
        <p:spPr>
          <a:xfrm>
            <a:off x="2921204" y="3658880"/>
            <a:ext cx="3301591" cy="27505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87"/>
          <a:stretch/>
        </p:blipFill>
        <p:spPr>
          <a:xfrm>
            <a:off x="2809620" y="3536600"/>
            <a:ext cx="3829560" cy="2872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8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93"/>
    </mc:Choice>
    <mc:Fallback xmlns="">
      <p:transition spd="slow" advTm="20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4"/>
    </mc:Choice>
    <mc:Fallback xmlns="">
      <p:transition spd="slow" advTm="824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259</TotalTime>
  <Words>362</Words>
  <Application>Microsoft Office PowerPoint</Application>
  <PresentationFormat>On-screen Show (4:3)</PresentationFormat>
  <Paragraphs>50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 SemiBold</vt:lpstr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Caroline Lightfoot</cp:lastModifiedBy>
  <cp:revision>25</cp:revision>
  <dcterms:created xsi:type="dcterms:W3CDTF">2017-01-26T13:35:55Z</dcterms:created>
  <dcterms:modified xsi:type="dcterms:W3CDTF">2020-06-18T13:45:13Z</dcterms:modified>
</cp:coreProperties>
</file>