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63" r:id="rId3"/>
    <p:sldId id="268" r:id="rId4"/>
    <p:sldId id="269" r:id="rId5"/>
    <p:sldId id="272" r:id="rId6"/>
    <p:sldId id="271" r:id="rId7"/>
    <p:sldId id="279" r:id="rId8"/>
    <p:sldId id="275" r:id="rId9"/>
    <p:sldId id="274" r:id="rId10"/>
    <p:sldId id="276" r:id="rId11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080"/>
    <a:srgbClr val="ACD7F2"/>
    <a:srgbClr val="EACC82"/>
    <a:srgbClr val="F6F1C6"/>
    <a:srgbClr val="FFBA75"/>
    <a:srgbClr val="80C1EB"/>
    <a:srgbClr val="BADEF4"/>
    <a:srgbClr val="BDAE1D"/>
    <a:srgbClr val="A21770"/>
    <a:srgbClr val="EBAA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414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180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0190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dividual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046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22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Talking Partne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6752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2" name="Group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129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946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571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2" r:id="rId10"/>
    <p:sldLayoutId id="2147483664" r:id="rId11"/>
    <p:sldLayoutId id="214748366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explain who founded Christianity and where it was founded.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describe who Jesus was and his importance to Christians.</a:t>
            </a:r>
          </a:p>
          <a:p>
            <a:r>
              <a:rPr lang="en-GB" dirty="0">
                <a:latin typeface="Twinkl" pitchFamily="2" charset="0"/>
              </a:rPr>
              <a:t>I can locate places that are important to Christians on a map.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411288"/>
          </a:xfrm>
        </p:spPr>
        <p:txBody>
          <a:bodyPr/>
          <a:lstStyle/>
          <a:p>
            <a:pPr eaLnBrk="1" hangingPunct="1"/>
            <a:r>
              <a:rPr lang="en-GB" altLang="en-US" b="1" dirty="0">
                <a:latin typeface="Twinkl" pitchFamily="2" charset="0"/>
              </a:rPr>
              <a:t>Religions of the World</a:t>
            </a:r>
          </a:p>
        </p:txBody>
      </p:sp>
      <p:pic>
        <p:nvPicPr>
          <p:cNvPr id="1024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55650" y="1719263"/>
            <a:ext cx="7632700" cy="711200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name the main religions of the world?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2505075"/>
            <a:ext cx="7632700" cy="358775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3843338" y="2768600"/>
            <a:ext cx="1457325" cy="1447800"/>
            <a:chOff x="3843866" y="2768600"/>
            <a:chExt cx="1456267" cy="1447800"/>
          </a:xfrm>
        </p:grpSpPr>
        <p:sp>
          <p:nvSpPr>
            <p:cNvPr id="18" name="Oval 17"/>
            <p:cNvSpPr/>
            <p:nvPr/>
          </p:nvSpPr>
          <p:spPr>
            <a:xfrm>
              <a:off x="3843866" y="2768600"/>
              <a:ext cx="1456267" cy="1447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7" name="TextBox 21"/>
            <p:cNvSpPr txBox="1">
              <a:spLocks noChangeArrowheads="1"/>
            </p:cNvSpPr>
            <p:nvPr/>
          </p:nvSpPr>
          <p:spPr bwMode="auto">
            <a:xfrm>
              <a:off x="3917420" y="3662893"/>
              <a:ext cx="13091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Judaism</a:t>
              </a:r>
            </a:p>
          </p:txBody>
        </p:sp>
        <p:pic>
          <p:nvPicPr>
            <p:cNvPr id="10268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4618" y="2891510"/>
              <a:ext cx="734763" cy="84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2671763" y="4376738"/>
            <a:ext cx="1457325" cy="1447800"/>
            <a:chOff x="2672292" y="4376738"/>
            <a:chExt cx="1456267" cy="1447800"/>
          </a:xfrm>
        </p:grpSpPr>
        <p:sp>
          <p:nvSpPr>
            <p:cNvPr id="20" name="Oval 19"/>
            <p:cNvSpPr/>
            <p:nvPr/>
          </p:nvSpPr>
          <p:spPr>
            <a:xfrm>
              <a:off x="2672292" y="4376738"/>
              <a:ext cx="1456267" cy="1447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4" name="TextBox 23"/>
            <p:cNvSpPr txBox="1">
              <a:spLocks noChangeArrowheads="1"/>
            </p:cNvSpPr>
            <p:nvPr/>
          </p:nvSpPr>
          <p:spPr bwMode="auto">
            <a:xfrm>
              <a:off x="2745846" y="5276413"/>
              <a:ext cx="13091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Buddhism</a:t>
              </a:r>
            </a:p>
          </p:txBody>
        </p:sp>
        <p:pic>
          <p:nvPicPr>
            <p:cNvPr id="10265" name="Picture 3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9030" y="4490542"/>
              <a:ext cx="802790" cy="829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5051425" y="4376738"/>
            <a:ext cx="1455738" cy="1447800"/>
            <a:chOff x="5051425" y="4376738"/>
            <a:chExt cx="1456267" cy="1447800"/>
          </a:xfrm>
        </p:grpSpPr>
        <p:sp>
          <p:nvSpPr>
            <p:cNvPr id="21" name="Oval 20"/>
            <p:cNvSpPr/>
            <p:nvPr/>
          </p:nvSpPr>
          <p:spPr>
            <a:xfrm>
              <a:off x="5051425" y="4376738"/>
              <a:ext cx="1456267" cy="1447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1" name="TextBox 24"/>
            <p:cNvSpPr txBox="1">
              <a:spLocks noChangeArrowheads="1"/>
            </p:cNvSpPr>
            <p:nvPr/>
          </p:nvSpPr>
          <p:spPr bwMode="auto">
            <a:xfrm>
              <a:off x="5124979" y="5276413"/>
              <a:ext cx="13091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Islam</a:t>
              </a:r>
            </a:p>
          </p:txBody>
        </p:sp>
        <p:pic>
          <p:nvPicPr>
            <p:cNvPr id="10262" name="Picture 3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8487" y="4511238"/>
              <a:ext cx="642142" cy="687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6116638" y="2768600"/>
            <a:ext cx="1455737" cy="1447800"/>
            <a:chOff x="3101446" y="2792232"/>
            <a:chExt cx="2870201" cy="2853513"/>
          </a:xfrm>
        </p:grpSpPr>
        <p:sp>
          <p:nvSpPr>
            <p:cNvPr id="41" name="Oval 40"/>
            <p:cNvSpPr/>
            <p:nvPr/>
          </p:nvSpPr>
          <p:spPr>
            <a:xfrm>
              <a:off x="3101446" y="2792232"/>
              <a:ext cx="2870201" cy="28535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8" name="TextBox 41"/>
            <p:cNvSpPr txBox="1">
              <a:spLocks noChangeArrowheads="1"/>
            </p:cNvSpPr>
            <p:nvPr/>
          </p:nvSpPr>
          <p:spPr bwMode="auto">
            <a:xfrm>
              <a:off x="3281872" y="4670274"/>
              <a:ext cx="2580258" cy="727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Hinduism</a:t>
              </a:r>
            </a:p>
          </p:txBody>
        </p:sp>
        <p:pic>
          <p:nvPicPr>
            <p:cNvPr id="10259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7143" y="3153815"/>
              <a:ext cx="1438807" cy="1499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3219450" y="2922589"/>
            <a:ext cx="2701925" cy="2686050"/>
            <a:chOff x="3219450" y="2922589"/>
            <a:chExt cx="2701925" cy="2686050"/>
          </a:xfrm>
        </p:grpSpPr>
        <p:grpSp>
          <p:nvGrpSpPr>
            <p:cNvPr id="10253" name="Group 34"/>
            <p:cNvGrpSpPr>
              <a:grpSpLocks/>
            </p:cNvGrpSpPr>
            <p:nvPr/>
          </p:nvGrpSpPr>
          <p:grpSpPr bwMode="auto">
            <a:xfrm>
              <a:off x="3219450" y="2922589"/>
              <a:ext cx="2701925" cy="2686050"/>
              <a:chOff x="6116108" y="2768600"/>
              <a:chExt cx="1456267" cy="1447493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6116108" y="2768600"/>
                <a:ext cx="1456267" cy="144749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56" name="TextBox 22"/>
              <p:cNvSpPr txBox="1">
                <a:spLocks noChangeArrowheads="1"/>
              </p:cNvSpPr>
              <p:nvPr/>
            </p:nvSpPr>
            <p:spPr bwMode="auto">
              <a:xfrm>
                <a:off x="6189662" y="3897235"/>
                <a:ext cx="1309158" cy="199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 SemiBold" pitchFamily="2" charset="0"/>
                  </a:rPr>
                  <a:t>Christianity</a:t>
                </a:r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18988">
              <a:off x="3904312" y="3113800"/>
              <a:ext cx="1070262" cy="1684482"/>
            </a:xfrm>
            <a:prstGeom prst="rect">
              <a:avLst/>
            </a:prstGeom>
          </p:spPr>
        </p:pic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1570617" y="2751573"/>
            <a:ext cx="1490612" cy="1481854"/>
            <a:chOff x="3219823" y="2922367"/>
            <a:chExt cx="2701146" cy="2685847"/>
          </a:xfrm>
        </p:grpSpPr>
        <p:grpSp>
          <p:nvGrpSpPr>
            <p:cNvPr id="42" name="Group 34"/>
            <p:cNvGrpSpPr>
              <a:grpSpLocks/>
            </p:cNvGrpSpPr>
            <p:nvPr/>
          </p:nvGrpSpPr>
          <p:grpSpPr bwMode="auto">
            <a:xfrm>
              <a:off x="3219823" y="2922367"/>
              <a:ext cx="2701146" cy="2685847"/>
              <a:chOff x="6116109" y="2768600"/>
              <a:chExt cx="1456267" cy="1447493"/>
            </a:xfrm>
          </p:grpSpPr>
          <p:sp>
            <p:nvSpPr>
              <p:cNvPr id="44" name="Oval 43"/>
              <p:cNvSpPr/>
              <p:nvPr/>
            </p:nvSpPr>
            <p:spPr>
              <a:xfrm>
                <a:off x="6116109" y="2768600"/>
                <a:ext cx="1456267" cy="144749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46" name="TextBox 22"/>
              <p:cNvSpPr txBox="1">
                <a:spLocks noChangeArrowheads="1"/>
              </p:cNvSpPr>
              <p:nvPr/>
            </p:nvSpPr>
            <p:spPr bwMode="auto">
              <a:xfrm>
                <a:off x="6189662" y="3703217"/>
                <a:ext cx="130915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Sikhism</a:t>
                </a:r>
              </a:p>
            </p:txBody>
          </p:sp>
        </p:grpSp>
        <p:pic>
          <p:nvPicPr>
            <p:cNvPr id="43" name="Picture 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1202" y="3096450"/>
              <a:ext cx="1168895" cy="1525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7062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447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Founder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515291"/>
            <a:ext cx="7632700" cy="4577534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jesu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58448" y="1288870"/>
            <a:ext cx="2749740" cy="498565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29630" y="1670857"/>
            <a:ext cx="49853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Christianity traces its beginnings to the birth, teachings and example of Jesus of Nazareth.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6329" y="25646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Jesus was born a Jew and Christianity originally developed as a part of Judaism.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34582" y="3458531"/>
            <a:ext cx="2975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Jesus lived until he was 33.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47082" y="4075369"/>
            <a:ext cx="4150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He was born just over 2000 years ago.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63601" y="4692209"/>
            <a:ext cx="52154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Christians believe that Jesus was the Son of God. Many believe he came to earth to teach humans about </a:t>
            </a:r>
            <a:r>
              <a:rPr lang="en-GB" b="1" dirty="0">
                <a:latin typeface="Twinkl" pitchFamily="2" charset="0"/>
              </a:rPr>
              <a:t>love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b="1" dirty="0">
                <a:latin typeface="Twinkl" pitchFamily="2" charset="0"/>
              </a:rPr>
              <a:t>grace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b="1" dirty="0">
                <a:latin typeface="Twinkl" pitchFamily="2" charset="0"/>
              </a:rPr>
              <a:t>fellowship</a:t>
            </a:r>
            <a:r>
              <a:rPr lang="en-GB" dirty="0">
                <a:latin typeface="Twinkl" pitchFamily="2" charset="0"/>
              </a:rPr>
              <a:t> and to </a:t>
            </a:r>
            <a:r>
              <a:rPr lang="en-GB" b="1" dirty="0">
                <a:latin typeface="Twinkl" pitchFamily="2" charset="0"/>
              </a:rPr>
              <a:t>prepare a way to God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27279" y="2011680"/>
            <a:ext cx="1933303" cy="305508"/>
          </a:xfrm>
          <a:prstGeom prst="rect">
            <a:avLst/>
          </a:prstGeom>
          <a:solidFill>
            <a:schemeClr val="bg1"/>
          </a:solidFill>
          <a:ln>
            <a:solidFill>
              <a:srgbClr val="BDAE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6" name="followers"/>
          <p:cNvSpPr/>
          <p:nvPr/>
        </p:nvSpPr>
        <p:spPr>
          <a:xfrm>
            <a:off x="721782" y="3328722"/>
            <a:ext cx="53996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Christians believe that Jesus gained many followers (and enemies). After his death and resurrection, his followers (led by the disciples) continued to spread the word of God.</a:t>
            </a:r>
          </a:p>
        </p:txBody>
      </p:sp>
      <p:pic>
        <p:nvPicPr>
          <p:cNvPr id="3" name="proph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13252" y="1470170"/>
            <a:ext cx="3127511" cy="487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49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6601096" y="1515291"/>
            <a:ext cx="1787253" cy="1994292"/>
          </a:xfrm>
          <a:prstGeom prst="rect">
            <a:avLst/>
          </a:prstGeom>
          <a:solidFill>
            <a:srgbClr val="80C1EB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844474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Names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515291"/>
            <a:ext cx="5845447" cy="60960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know any other names for Jesus of Nazareth?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5650" y="2207637"/>
            <a:ext cx="5845447" cy="1301946"/>
          </a:xfrm>
          <a:prstGeom prst="rect">
            <a:avLst/>
          </a:prstGeom>
          <a:solidFill>
            <a:srgbClr val="ACD7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rtlCol="0" anchor="ctr"/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Why are Christians called Christians?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Why is the religion called Christianity?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4" r="18918" b="68577"/>
          <a:stretch/>
        </p:blipFill>
        <p:spPr>
          <a:xfrm>
            <a:off x="6601097" y="1674430"/>
            <a:ext cx="1787253" cy="1835153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755650" y="3592329"/>
            <a:ext cx="3746681" cy="2500496"/>
          </a:xfrm>
          <a:prstGeom prst="rect">
            <a:avLst/>
          </a:prstGeom>
          <a:solidFill>
            <a:srgbClr val="ACD7F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Jesus Christ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Son of God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Good Shepherd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Lamb of God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Light of the World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Bread of Life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641669" y="3592329"/>
            <a:ext cx="3746681" cy="2500496"/>
          </a:xfrm>
          <a:prstGeom prst="rect">
            <a:avLst/>
          </a:prstGeom>
          <a:solidFill>
            <a:srgbClr val="ACD7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words ‘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Christ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ian’ and ‘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Christ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ianity’ came from the name, Jesus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Christ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595950" y="3592329"/>
            <a:ext cx="45719" cy="2500496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09931" y="3592329"/>
            <a:ext cx="45719" cy="2500496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09931" y="1515291"/>
            <a:ext cx="45719" cy="609600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709931" y="2207637"/>
            <a:ext cx="45719" cy="1301946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3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22" grpId="0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57"/>
          <a:stretch/>
        </p:blipFill>
        <p:spPr>
          <a:xfrm>
            <a:off x="755650" y="1817850"/>
            <a:ext cx="7632700" cy="4278149"/>
          </a:xfrm>
          <a:prstGeom prst="rect">
            <a:avLst/>
          </a:prstGeom>
        </p:spPr>
      </p:pic>
      <p:pic>
        <p:nvPicPr>
          <p:cNvPr id="16" name="ni is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21"/>
          <a:stretch/>
        </p:blipFill>
        <p:spPr>
          <a:xfrm>
            <a:off x="755650" y="1817850"/>
            <a:ext cx="7632701" cy="42749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772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Middle East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220076"/>
            <a:ext cx="7632700" cy="597775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Where did Christianity begin?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46875" y="3101655"/>
            <a:ext cx="1066800" cy="36933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SemiBold" pitchFamily="2" charset="0"/>
              </a:rPr>
              <a:t>Asia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62500" y="4444507"/>
            <a:ext cx="1066800" cy="36933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SemiBold" pitchFamily="2" charset="0"/>
              </a:rPr>
              <a:t>Africa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71575" y="2554521"/>
            <a:ext cx="1066800" cy="646331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SemiBold" pitchFamily="2" charset="0"/>
              </a:rPr>
              <a:t>North America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04975" y="4813839"/>
            <a:ext cx="1066800" cy="646331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SemiBold" pitchFamily="2" charset="0"/>
              </a:rPr>
              <a:t>South America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67200" y="2295541"/>
            <a:ext cx="1066800" cy="36933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SemiBold" pitchFamily="2" charset="0"/>
              </a:rPr>
              <a:t>Europe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1687" y="5593520"/>
            <a:ext cx="1568588" cy="36933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winkl SemiBold" pitchFamily="2" charset="0"/>
              </a:rPr>
              <a:t>Australasia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208337" y="3429000"/>
            <a:ext cx="1058863" cy="620832"/>
            <a:chOff x="3208337" y="3429000"/>
            <a:chExt cx="1058863" cy="620832"/>
          </a:xfrm>
        </p:grpSpPr>
        <p:cxnSp>
          <p:nvCxnSpPr>
            <p:cNvPr id="15" name="Straight Arrow Connector 14"/>
            <p:cNvCxnSpPr/>
            <p:nvPr/>
          </p:nvCxnSpPr>
          <p:spPr>
            <a:xfrm flipV="1">
              <a:off x="3876675" y="3429000"/>
              <a:ext cx="390525" cy="311944"/>
            </a:xfrm>
            <a:prstGeom prst="straightConnector1">
              <a:avLst/>
            </a:prstGeom>
            <a:ln w="5715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208337" y="3680500"/>
              <a:ext cx="735013" cy="369332"/>
            </a:xfrm>
            <a:prstGeom prst="rect">
              <a:avLst/>
            </a:prstGeom>
            <a:solidFill>
              <a:srgbClr val="EBE080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Twinkl SemiBold" pitchFamily="2" charset="0"/>
                </a:rPr>
                <a:t>UK</a:t>
              </a:r>
            </a:p>
          </p:txBody>
        </p:sp>
      </p:grpSp>
      <p:sp>
        <p:nvSpPr>
          <p:cNvPr id="17" name="Rectangle 16"/>
          <p:cNvSpPr/>
          <p:nvPr/>
        </p:nvSpPr>
        <p:spPr>
          <a:xfrm>
            <a:off x="755650" y="1220074"/>
            <a:ext cx="7632700" cy="597775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Where in the world is Middle East?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238201" y="2298634"/>
            <a:ext cx="2939299" cy="1662456"/>
            <a:chOff x="5238201" y="2298634"/>
            <a:chExt cx="2939299" cy="1662456"/>
          </a:xfrm>
        </p:grpSpPr>
        <p:sp>
          <p:nvSpPr>
            <p:cNvPr id="24" name="Freeform: Shape 23"/>
            <p:cNvSpPr/>
            <p:nvPr/>
          </p:nvSpPr>
          <p:spPr>
            <a:xfrm>
              <a:off x="5238201" y="2420741"/>
              <a:ext cx="2662499" cy="1540349"/>
            </a:xfrm>
            <a:custGeom>
              <a:avLst/>
              <a:gdLst>
                <a:gd name="connsiteX0" fmla="*/ 0 w 2727325"/>
                <a:gd name="connsiteY0" fmla="*/ 1304925 h 1533525"/>
                <a:gd name="connsiteX1" fmla="*/ 1771650 w 2727325"/>
                <a:gd name="connsiteY1" fmla="*/ 0 h 1533525"/>
                <a:gd name="connsiteX2" fmla="*/ 2727325 w 2727325"/>
                <a:gd name="connsiteY2" fmla="*/ 1289050 h 1533525"/>
                <a:gd name="connsiteX3" fmla="*/ 2263775 w 2727325"/>
                <a:gd name="connsiteY3" fmla="*/ 1485900 h 1533525"/>
                <a:gd name="connsiteX4" fmla="*/ 69850 w 2727325"/>
                <a:gd name="connsiteY4" fmla="*/ 1533525 h 1533525"/>
                <a:gd name="connsiteX5" fmla="*/ 130175 w 2727325"/>
                <a:gd name="connsiteY5" fmla="*/ 1489075 h 1533525"/>
                <a:gd name="connsiteX6" fmla="*/ 155575 w 2727325"/>
                <a:gd name="connsiteY6" fmla="*/ 1470025 h 1533525"/>
                <a:gd name="connsiteX7" fmla="*/ 161925 w 2727325"/>
                <a:gd name="connsiteY7" fmla="*/ 1425575 h 1533525"/>
                <a:gd name="connsiteX8" fmla="*/ 155575 w 2727325"/>
                <a:gd name="connsiteY8" fmla="*/ 1358900 h 1533525"/>
                <a:gd name="connsiteX9" fmla="*/ 107950 w 2727325"/>
                <a:gd name="connsiteY9" fmla="*/ 1320800 h 1533525"/>
                <a:gd name="connsiteX10" fmla="*/ 0 w 2727325"/>
                <a:gd name="connsiteY10" fmla="*/ 1304925 h 1533525"/>
                <a:gd name="connsiteX0" fmla="*/ 0 w 2662499"/>
                <a:gd name="connsiteY0" fmla="*/ 1257158 h 1533525"/>
                <a:gd name="connsiteX1" fmla="*/ 1706824 w 2662499"/>
                <a:gd name="connsiteY1" fmla="*/ 0 h 1533525"/>
                <a:gd name="connsiteX2" fmla="*/ 2662499 w 2662499"/>
                <a:gd name="connsiteY2" fmla="*/ 1289050 h 1533525"/>
                <a:gd name="connsiteX3" fmla="*/ 2198949 w 2662499"/>
                <a:gd name="connsiteY3" fmla="*/ 1485900 h 1533525"/>
                <a:gd name="connsiteX4" fmla="*/ 5024 w 2662499"/>
                <a:gd name="connsiteY4" fmla="*/ 1533525 h 1533525"/>
                <a:gd name="connsiteX5" fmla="*/ 65349 w 2662499"/>
                <a:gd name="connsiteY5" fmla="*/ 1489075 h 1533525"/>
                <a:gd name="connsiteX6" fmla="*/ 90749 w 2662499"/>
                <a:gd name="connsiteY6" fmla="*/ 1470025 h 1533525"/>
                <a:gd name="connsiteX7" fmla="*/ 97099 w 2662499"/>
                <a:gd name="connsiteY7" fmla="*/ 1425575 h 1533525"/>
                <a:gd name="connsiteX8" fmla="*/ 90749 w 2662499"/>
                <a:gd name="connsiteY8" fmla="*/ 1358900 h 1533525"/>
                <a:gd name="connsiteX9" fmla="*/ 43124 w 2662499"/>
                <a:gd name="connsiteY9" fmla="*/ 1320800 h 1533525"/>
                <a:gd name="connsiteX10" fmla="*/ 0 w 2662499"/>
                <a:gd name="connsiteY10" fmla="*/ 1257158 h 1533525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55150 w 2662499"/>
                <a:gd name="connsiteY4" fmla="*/ 1540349 h 1540349"/>
                <a:gd name="connsiteX5" fmla="*/ 65349 w 2662499"/>
                <a:gd name="connsiteY5" fmla="*/ 1489075 h 1540349"/>
                <a:gd name="connsiteX6" fmla="*/ 90749 w 2662499"/>
                <a:gd name="connsiteY6" fmla="*/ 1470025 h 1540349"/>
                <a:gd name="connsiteX7" fmla="*/ 97099 w 2662499"/>
                <a:gd name="connsiteY7" fmla="*/ 1425575 h 1540349"/>
                <a:gd name="connsiteX8" fmla="*/ 90749 w 2662499"/>
                <a:gd name="connsiteY8" fmla="*/ 1358900 h 1540349"/>
                <a:gd name="connsiteX9" fmla="*/ 43124 w 2662499"/>
                <a:gd name="connsiteY9" fmla="*/ 1320800 h 1540349"/>
                <a:gd name="connsiteX10" fmla="*/ 0 w 2662499"/>
                <a:gd name="connsiteY10" fmla="*/ 1257158 h 1540349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31266 w 2662499"/>
                <a:gd name="connsiteY4" fmla="*/ 1540349 h 1540349"/>
                <a:gd name="connsiteX5" fmla="*/ 65349 w 2662499"/>
                <a:gd name="connsiteY5" fmla="*/ 1489075 h 1540349"/>
                <a:gd name="connsiteX6" fmla="*/ 90749 w 2662499"/>
                <a:gd name="connsiteY6" fmla="*/ 1470025 h 1540349"/>
                <a:gd name="connsiteX7" fmla="*/ 97099 w 2662499"/>
                <a:gd name="connsiteY7" fmla="*/ 1425575 h 1540349"/>
                <a:gd name="connsiteX8" fmla="*/ 90749 w 2662499"/>
                <a:gd name="connsiteY8" fmla="*/ 1358900 h 1540349"/>
                <a:gd name="connsiteX9" fmla="*/ 43124 w 2662499"/>
                <a:gd name="connsiteY9" fmla="*/ 1320800 h 1540349"/>
                <a:gd name="connsiteX10" fmla="*/ 0 w 2662499"/>
                <a:gd name="connsiteY10" fmla="*/ 1257158 h 1540349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31266 w 2662499"/>
                <a:gd name="connsiteY4" fmla="*/ 1540349 h 1540349"/>
                <a:gd name="connsiteX5" fmla="*/ 65349 w 2662499"/>
                <a:gd name="connsiteY5" fmla="*/ 1489075 h 1540349"/>
                <a:gd name="connsiteX6" fmla="*/ 90749 w 2662499"/>
                <a:gd name="connsiteY6" fmla="*/ 1470025 h 1540349"/>
                <a:gd name="connsiteX7" fmla="*/ 97099 w 2662499"/>
                <a:gd name="connsiteY7" fmla="*/ 1425575 h 1540349"/>
                <a:gd name="connsiteX8" fmla="*/ 90749 w 2662499"/>
                <a:gd name="connsiteY8" fmla="*/ 1358900 h 1540349"/>
                <a:gd name="connsiteX9" fmla="*/ 77243 w 2662499"/>
                <a:gd name="connsiteY9" fmla="*/ 1307152 h 1540349"/>
                <a:gd name="connsiteX10" fmla="*/ 0 w 2662499"/>
                <a:gd name="connsiteY10" fmla="*/ 1257158 h 1540349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31266 w 2662499"/>
                <a:gd name="connsiteY4" fmla="*/ 1540349 h 1540349"/>
                <a:gd name="connsiteX5" fmla="*/ 65349 w 2662499"/>
                <a:gd name="connsiteY5" fmla="*/ 1489075 h 1540349"/>
                <a:gd name="connsiteX6" fmla="*/ 90749 w 2662499"/>
                <a:gd name="connsiteY6" fmla="*/ 1470025 h 1540349"/>
                <a:gd name="connsiteX7" fmla="*/ 97099 w 2662499"/>
                <a:gd name="connsiteY7" fmla="*/ 1425575 h 1540349"/>
                <a:gd name="connsiteX8" fmla="*/ 118044 w 2662499"/>
                <a:gd name="connsiteY8" fmla="*/ 1362312 h 1540349"/>
                <a:gd name="connsiteX9" fmla="*/ 77243 w 2662499"/>
                <a:gd name="connsiteY9" fmla="*/ 1307152 h 1540349"/>
                <a:gd name="connsiteX10" fmla="*/ 0 w 2662499"/>
                <a:gd name="connsiteY10" fmla="*/ 1257158 h 1540349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31266 w 2662499"/>
                <a:gd name="connsiteY4" fmla="*/ 1540349 h 1540349"/>
                <a:gd name="connsiteX5" fmla="*/ 143824 w 2662499"/>
                <a:gd name="connsiteY5" fmla="*/ 1495899 h 1540349"/>
                <a:gd name="connsiteX6" fmla="*/ 90749 w 2662499"/>
                <a:gd name="connsiteY6" fmla="*/ 1470025 h 1540349"/>
                <a:gd name="connsiteX7" fmla="*/ 97099 w 2662499"/>
                <a:gd name="connsiteY7" fmla="*/ 1425575 h 1540349"/>
                <a:gd name="connsiteX8" fmla="*/ 118044 w 2662499"/>
                <a:gd name="connsiteY8" fmla="*/ 1362312 h 1540349"/>
                <a:gd name="connsiteX9" fmla="*/ 77243 w 2662499"/>
                <a:gd name="connsiteY9" fmla="*/ 1307152 h 1540349"/>
                <a:gd name="connsiteX10" fmla="*/ 0 w 2662499"/>
                <a:gd name="connsiteY10" fmla="*/ 1257158 h 1540349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31266 w 2662499"/>
                <a:gd name="connsiteY4" fmla="*/ 1540349 h 1540349"/>
                <a:gd name="connsiteX5" fmla="*/ 143824 w 2662499"/>
                <a:gd name="connsiteY5" fmla="*/ 1495899 h 1540349"/>
                <a:gd name="connsiteX6" fmla="*/ 138516 w 2662499"/>
                <a:gd name="connsiteY6" fmla="*/ 1435906 h 1540349"/>
                <a:gd name="connsiteX7" fmla="*/ 97099 w 2662499"/>
                <a:gd name="connsiteY7" fmla="*/ 1425575 h 1540349"/>
                <a:gd name="connsiteX8" fmla="*/ 118044 w 2662499"/>
                <a:gd name="connsiteY8" fmla="*/ 1362312 h 1540349"/>
                <a:gd name="connsiteX9" fmla="*/ 77243 w 2662499"/>
                <a:gd name="connsiteY9" fmla="*/ 1307152 h 1540349"/>
                <a:gd name="connsiteX10" fmla="*/ 0 w 2662499"/>
                <a:gd name="connsiteY10" fmla="*/ 1257158 h 1540349"/>
                <a:gd name="connsiteX0" fmla="*/ 0 w 2662499"/>
                <a:gd name="connsiteY0" fmla="*/ 1257158 h 1540349"/>
                <a:gd name="connsiteX1" fmla="*/ 1706824 w 2662499"/>
                <a:gd name="connsiteY1" fmla="*/ 0 h 1540349"/>
                <a:gd name="connsiteX2" fmla="*/ 2662499 w 2662499"/>
                <a:gd name="connsiteY2" fmla="*/ 1289050 h 1540349"/>
                <a:gd name="connsiteX3" fmla="*/ 2198949 w 2662499"/>
                <a:gd name="connsiteY3" fmla="*/ 1485900 h 1540349"/>
                <a:gd name="connsiteX4" fmla="*/ 131266 w 2662499"/>
                <a:gd name="connsiteY4" fmla="*/ 1540349 h 1540349"/>
                <a:gd name="connsiteX5" fmla="*/ 143824 w 2662499"/>
                <a:gd name="connsiteY5" fmla="*/ 1495899 h 1540349"/>
                <a:gd name="connsiteX6" fmla="*/ 138516 w 2662499"/>
                <a:gd name="connsiteY6" fmla="*/ 1435906 h 1540349"/>
                <a:gd name="connsiteX7" fmla="*/ 131218 w 2662499"/>
                <a:gd name="connsiteY7" fmla="*/ 1391455 h 1540349"/>
                <a:gd name="connsiteX8" fmla="*/ 118044 w 2662499"/>
                <a:gd name="connsiteY8" fmla="*/ 1362312 h 1540349"/>
                <a:gd name="connsiteX9" fmla="*/ 77243 w 2662499"/>
                <a:gd name="connsiteY9" fmla="*/ 1307152 h 1540349"/>
                <a:gd name="connsiteX10" fmla="*/ 0 w 2662499"/>
                <a:gd name="connsiteY10" fmla="*/ 1257158 h 1540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62499" h="1540349">
                  <a:moveTo>
                    <a:pt x="0" y="1257158"/>
                  </a:moveTo>
                  <a:lnTo>
                    <a:pt x="1706824" y="0"/>
                  </a:lnTo>
                  <a:lnTo>
                    <a:pt x="2662499" y="1289050"/>
                  </a:lnTo>
                  <a:lnTo>
                    <a:pt x="2198949" y="1485900"/>
                  </a:lnTo>
                  <a:lnTo>
                    <a:pt x="131266" y="1540349"/>
                  </a:lnTo>
                  <a:lnTo>
                    <a:pt x="143824" y="1495899"/>
                  </a:lnTo>
                  <a:lnTo>
                    <a:pt x="138516" y="1435906"/>
                  </a:lnTo>
                  <a:lnTo>
                    <a:pt x="131218" y="1391455"/>
                  </a:lnTo>
                  <a:lnTo>
                    <a:pt x="118044" y="1362312"/>
                  </a:lnTo>
                  <a:lnTo>
                    <a:pt x="77243" y="1307152"/>
                  </a:lnTo>
                  <a:lnTo>
                    <a:pt x="0" y="1257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6567214" y="2298634"/>
              <a:ext cx="1610286" cy="161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6" t="17792" r="13726" b="9070"/>
          <a:stretch/>
        </p:blipFill>
        <p:spPr>
          <a:xfrm>
            <a:off x="6604182" y="2342226"/>
            <a:ext cx="1529725" cy="1529725"/>
          </a:xfrm>
          <a:prstGeom prst="ellipse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4842344" y="3648544"/>
            <a:ext cx="541881" cy="5418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71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772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Middle East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5650" y="1330246"/>
            <a:ext cx="3877310" cy="4762579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Bethlehem is often named as the place where Christianity began as many Christians believe that is where Jesus was born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. However, Christianity did not begin until after Jesus’ death, when his followers spread the word.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0" y="1330246"/>
            <a:ext cx="3816350" cy="4762579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Ins="324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Therefore, other places are also key to the origins of Christianity.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Christians believe that Jesus himself travelled to Egypt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(to escape Herod), Syria and Jordan (as we call them now) to teach. His followers travelled to many different countries; including Greece, Turkey, Malta and Italy, to spread the word of Jesus.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8" t="12238" r="51636" b="6616"/>
          <a:stretch/>
        </p:blipFill>
        <p:spPr>
          <a:xfrm>
            <a:off x="4567235" y="1330246"/>
            <a:ext cx="3816350" cy="4762580"/>
          </a:xfrm>
          <a:prstGeom prst="rect">
            <a:avLst/>
          </a:prstGeom>
        </p:spPr>
      </p:pic>
      <p:pic>
        <p:nvPicPr>
          <p:cNvPr id="5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4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41788 -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8544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Representing Jesus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251864"/>
            <a:ext cx="7632700" cy="60960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Look at the different images of Jesus.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931850"/>
            <a:ext cx="7632700" cy="609600"/>
          </a:xfrm>
          <a:prstGeom prst="rect">
            <a:avLst/>
          </a:prstGeom>
          <a:solidFill>
            <a:srgbClr val="ACD7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Why do you think they show Jesus looking different or with different things?</a:t>
            </a:r>
          </a:p>
        </p:txBody>
      </p:sp>
      <p:pic>
        <p:nvPicPr>
          <p:cNvPr id="15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2611836"/>
            <a:ext cx="2544583" cy="3480989"/>
          </a:xfrm>
          <a:prstGeom prst="rect">
            <a:avLst/>
          </a:prstGeom>
          <a:blipFill>
            <a:blip r:embed="rId3"/>
            <a:srcRect/>
            <a:stretch>
              <a:fillRect l="-40086" r="-4008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299709" y="2611836"/>
            <a:ext cx="2544583" cy="3480989"/>
          </a:xfrm>
          <a:prstGeom prst="rect">
            <a:avLst/>
          </a:prstGeom>
          <a:blipFill>
            <a:blip r:embed="rId4"/>
            <a:srcRect/>
            <a:stretch>
              <a:fillRect l="-4482" r="-44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843767" y="2611836"/>
            <a:ext cx="2544583" cy="3480989"/>
          </a:xfrm>
          <a:prstGeom prst="rect">
            <a:avLst/>
          </a:prstGeom>
          <a:blipFill>
            <a:blip r:embed="rId5"/>
            <a:srcRect/>
            <a:stretch>
              <a:fillRect t="-1248" b="-124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630649" y="6163211"/>
            <a:ext cx="588270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dirty="0">
                <a:solidFill>
                  <a:schemeClr val="tx1">
                    <a:alpha val="5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chemeClr val="tx1">
                    <a:alpha val="5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biblevector</a:t>
            </a:r>
            <a:r>
              <a:rPr lang="en-GB" sz="500" dirty="0">
                <a:solidFill>
                  <a:schemeClr val="tx1">
                    <a:alpha val="5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696391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8544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Representing Jesus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251864"/>
            <a:ext cx="7632700" cy="60960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Look at the different images of Jesus.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931850"/>
            <a:ext cx="7632700" cy="609600"/>
          </a:xfrm>
          <a:prstGeom prst="rect">
            <a:avLst/>
          </a:prstGeom>
          <a:solidFill>
            <a:srgbClr val="ACD7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Why do you think they show Jesus looking different or with different things?</a:t>
            </a:r>
          </a:p>
        </p:txBody>
      </p:sp>
      <p:pic>
        <p:nvPicPr>
          <p:cNvPr id="15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30649" y="6163211"/>
            <a:ext cx="588270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dirty="0">
                <a:solidFill>
                  <a:schemeClr val="tx1">
                    <a:alpha val="5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chemeClr val="tx1">
                    <a:alpha val="5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biblevector</a:t>
            </a:r>
            <a:r>
              <a:rPr lang="en-GB" sz="500" dirty="0">
                <a:solidFill>
                  <a:schemeClr val="tx1">
                    <a:alpha val="5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611836"/>
            <a:ext cx="2544583" cy="3480989"/>
          </a:xfrm>
          <a:prstGeom prst="rect">
            <a:avLst/>
          </a:prstGeom>
          <a:blipFill>
            <a:blip r:embed="rId3"/>
            <a:srcRect/>
            <a:stretch>
              <a:fillRect l="-6128" r="-61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843767" y="2611836"/>
            <a:ext cx="2544583" cy="3480989"/>
          </a:xfrm>
          <a:prstGeom prst="rect">
            <a:avLst/>
          </a:prstGeom>
          <a:blipFill>
            <a:blip r:embed="rId4"/>
            <a:srcRect/>
            <a:stretch>
              <a:fillRect t="-3175" b="-3817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299709" y="2611836"/>
            <a:ext cx="2544583" cy="3480989"/>
          </a:xfrm>
          <a:prstGeom prst="rect">
            <a:avLst/>
          </a:prstGeom>
          <a:blipFill>
            <a:blip r:embed="rId5"/>
            <a:srcRect/>
            <a:stretch>
              <a:fillRect l="-5724" t="-4420" r="-5724" b="-44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443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8544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Representing Jesus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251864"/>
            <a:ext cx="7632700" cy="60960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Look at the different images of Jesus.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931850"/>
            <a:ext cx="7632700" cy="609600"/>
          </a:xfrm>
          <a:prstGeom prst="rect">
            <a:avLst/>
          </a:prstGeom>
          <a:solidFill>
            <a:srgbClr val="ACD7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Why do you think they show Jesus looking different or with different things?</a:t>
            </a:r>
          </a:p>
        </p:txBody>
      </p:sp>
      <p:pic>
        <p:nvPicPr>
          <p:cNvPr id="15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2611836"/>
            <a:ext cx="2544583" cy="3480989"/>
          </a:xfrm>
          <a:prstGeom prst="rect">
            <a:avLst/>
          </a:prstGeom>
          <a:blipFill>
            <a:blip r:embed="rId3"/>
            <a:srcRect/>
            <a:stretch>
              <a:fillRect l="-66132" r="-112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299709" y="2611836"/>
            <a:ext cx="2544583" cy="3480989"/>
          </a:xfrm>
          <a:prstGeom prst="rect">
            <a:avLst/>
          </a:prstGeom>
          <a:blipFill>
            <a:blip r:embed="rId4"/>
            <a:srcRect/>
            <a:stretch>
              <a:fillRect l="-5224" r="-52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843767" y="2611836"/>
            <a:ext cx="2544583" cy="3480989"/>
          </a:xfrm>
          <a:prstGeom prst="rect">
            <a:avLst/>
          </a:prstGeom>
          <a:blipFill>
            <a:blip r:embed="rId5"/>
            <a:srcRect/>
            <a:stretch>
              <a:fillRect l="-29914" r="-2991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7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1629</TotalTime>
  <Words>468</Words>
  <Application>Microsoft Office PowerPoint</Application>
  <PresentationFormat>On-screen Show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Twinkl</vt:lpstr>
      <vt:lpstr>Arial</vt:lpstr>
      <vt:lpstr>Tuffy</vt:lpstr>
      <vt:lpstr>Calibri</vt:lpstr>
      <vt:lpstr>Wingdings</vt:lpstr>
      <vt:lpstr>Sassoon Infant Rg</vt:lpstr>
      <vt:lpstr>Twinkl SemiBold</vt:lpstr>
      <vt:lpstr>Office Theme</vt:lpstr>
      <vt:lpstr>PowerPoint Presentation</vt:lpstr>
      <vt:lpstr>PowerPoint Presentation</vt:lpstr>
      <vt:lpstr>Religions of the World</vt:lpstr>
      <vt:lpstr>Founder</vt:lpstr>
      <vt:lpstr>Names</vt:lpstr>
      <vt:lpstr>Middle East</vt:lpstr>
      <vt:lpstr>Middle East</vt:lpstr>
      <vt:lpstr>Representing Jesus</vt:lpstr>
      <vt:lpstr>Representing Jesus</vt:lpstr>
      <vt:lpstr>Representing Jesus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Joanne Gregory</cp:lastModifiedBy>
  <cp:revision>120</cp:revision>
  <dcterms:created xsi:type="dcterms:W3CDTF">2014-10-01T16:09:27Z</dcterms:created>
  <dcterms:modified xsi:type="dcterms:W3CDTF">2020-09-24T14:59:20Z</dcterms:modified>
</cp:coreProperties>
</file>