
<file path=[Content_Types].xml><?xml version="1.0" encoding="utf-8"?>
<Types xmlns="http://schemas.openxmlformats.org/package/2006/content-types">
  <Default Extension="png" ContentType="image/png"/>
  <Default Extension="COM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64" r:id="rId7"/>
    <p:sldId id="258" r:id="rId8"/>
    <p:sldId id="260" r:id="rId9"/>
    <p:sldId id="257" r:id="rId10"/>
    <p:sldId id="259" r:id="rId11"/>
    <p:sldId id="261" r:id="rId12"/>
    <p:sldId id="262" r:id="rId13"/>
    <p:sldId id="26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720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presProps" Target="presProps.xml"/><Relationship Id="rId10" Type="http://schemas.openxmlformats.org/officeDocument/2006/relationships/slide" Target="slides/slide5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DC87F-34CE-4D32-9471-058BDB950C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8B0ACE-8A00-4B50-95F0-3EB3A463FC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A665-0BC4-4326-888E-1031B8A8F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463C4-81AA-4FF6-A192-361052EB7DD6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F572F5-D1AD-4C84-ACAC-A18EAD1232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0C5AA4-F8D3-43B2-8101-29701EF26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DFC45-D90F-4CB4-B1B5-16E0AD694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875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8CB15-0B17-41D6-BA4D-11F6D2E49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581155-5886-4412-973E-656F44BF49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EBEAB8-9FD3-48BF-AABB-EB9201275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463C4-81AA-4FF6-A192-361052EB7DD6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B7B4C1-AE60-41EA-9269-16211A956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42951-2436-49B3-9EDC-6CCF3E843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DFC45-D90F-4CB4-B1B5-16E0AD694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074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25EAE6-E47A-4E13-A363-C2AF2DF0CA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0F5C4F-403E-4113-BE8B-BB85FBD8D5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7AF782-89D5-400F-86C6-3F1894E31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463C4-81AA-4FF6-A192-361052EB7DD6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9E0E78-10C0-448A-81DA-0089E2E6E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FDB2A2-C0B9-4902-8F0D-377244198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DFC45-D90F-4CB4-B1B5-16E0AD694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419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A013C2-6303-4DFC-B486-161B4096B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A52992-BD99-4E5C-9F8D-A47D627B31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41C0C6-F071-4C35-B564-DB72CA7F22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ED0FC4-B404-4B99-848C-3C8A762DB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463C4-81AA-4FF6-A192-361052EB7DD6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F2697D-2DBA-44CD-A066-8AFA55D36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C9ABF3-6571-4C39-B8CC-78A71FBA3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DFC45-D90F-4CB4-B1B5-16E0AD694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79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274BC5-8467-4775-84E7-FDB2936D7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4C43DD-DA45-4D05-B82B-50EF3AFDBE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68D49A-AF49-4547-A58E-D3E74DFFEB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028F37-D216-42D3-B00A-326F4323BA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8F59EB-FD34-458E-BF86-18CBE0EF36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7ED473D-2139-4C45-A5A9-4231B021FA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463C4-81AA-4FF6-A192-361052EB7DD6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2046AFF-6FD4-49FE-ACA4-F332B5C17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A318B6-C40E-4FD1-900E-E601239A1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DFC45-D90F-4CB4-B1B5-16E0AD694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671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11D10C-77F8-48CA-88AC-D7F4C89F9F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E34609-6030-4248-B444-96F0A40F53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463C4-81AA-4FF6-A192-361052EB7DD6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D5D7C9-5B06-4567-83F7-C8FD2D5F0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F3757A-3D33-462C-95A9-5F7824E41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DFC45-D90F-4CB4-B1B5-16E0AD694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315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525989-9D02-43DB-9B08-4D8A7CAB5D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463C4-81AA-4FF6-A192-361052EB7DD6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68F365-702D-41C0-93A2-69DCDF500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E36099-F22B-42ED-802D-09DE2526E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DFC45-D90F-4CB4-B1B5-16E0AD694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007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F8DE0E-4E2E-4988-90C8-C51215926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88856A-CCCE-43B9-80D0-4640CBD1D5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889642-B6A2-4AE1-94E6-866976B66F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501A19-7E43-41E6-860E-6DA3290617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463C4-81AA-4FF6-A192-361052EB7DD6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44AEAB-C0DC-454A-80B6-36CA41AB1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F58A24-B0D5-4F79-9E9D-759FC9493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DFC45-D90F-4CB4-B1B5-16E0AD694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704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E3DBD-DB13-4D12-8254-CB4024FCDB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B527C3B-53F9-462A-92B4-394D2AC223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50542-3BBE-4152-ADA5-C11542B60C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B3A952-6E0A-4E90-822F-0901E140B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463C4-81AA-4FF6-A192-361052EB7DD6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21E998-489E-4896-A9D3-8C0E0527D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1AAAF8-94F3-4F7B-907D-3B4029A32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DFC45-D90F-4CB4-B1B5-16E0AD694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00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0E0731-D886-46C1-9889-7CAF4ED48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0DABEB-706B-44E2-80D7-12EB6BC2D4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913AA6-D202-400E-AF20-081B74B9A5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463C4-81AA-4FF6-A192-361052EB7DD6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031C85-D30A-40D1-A6B6-84FBEB0EF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7AB1A9-714E-48F0-A6D4-2F8C6D7A2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DFC45-D90F-4CB4-B1B5-16E0AD694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749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129C7D-C52D-4887-93E4-B134789950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611C20-3A99-41F8-9DCC-C7B17B03C9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58DB6A-6A60-4F74-803C-BBE3ADFFB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463C4-81AA-4FF6-A192-361052EB7DD6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E2F4A1-8669-4567-B947-A46C305E34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FC9C89-A2F1-4EAD-95D0-C1ACF121A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DFC45-D90F-4CB4-B1B5-16E0AD694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489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25F4331-630E-4DC8-85C7-5BC0C198C0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16E790-5D05-439D-8782-92CC6ECD2D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6DB8D6-DED9-46E0-8D1E-4F6A9B7821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F463C4-81AA-4FF6-A192-361052EB7DD6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954823-1DD0-472E-AC7D-7CA741B43E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C068E6-34E8-4060-B23F-689196FF16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2DFC45-D90F-4CB4-B1B5-16E0AD6946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23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howardlake/8174778784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englishwithoutend.blogspot.com/2016/12/today-is-remembrance-sunday.html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COM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COM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COM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0B0037-FC50-4D54-98DF-BA946E92E2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98384" y="1508288"/>
            <a:ext cx="4597121" cy="3450209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  <a:t>Remembrance  poppies house  art competition</a:t>
            </a:r>
            <a:br>
              <a:rPr lang="en-US" dirty="0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</a:br>
            <a:r>
              <a:rPr lang="en-US" dirty="0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  <a:t>2023</a:t>
            </a:r>
            <a:endParaRPr lang="en-GB" dirty="0">
              <a:solidFill>
                <a:schemeClr val="accent4">
                  <a:lumMod val="20000"/>
                  <a:lumOff val="80000"/>
                </a:schemeClr>
              </a:solidFill>
              <a:latin typeface="Sassoon Infant Std" panose="020B0503020103030203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AD9A04-8DE6-4E08-8357-E711669324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96495" y="370061"/>
            <a:ext cx="5945897" cy="5945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714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39A6A75-ABE3-4733-B135-2A7A7F6B2AFA}"/>
              </a:ext>
            </a:extLst>
          </p:cNvPr>
          <p:cNvSpPr txBox="1"/>
          <p:nvPr/>
        </p:nvSpPr>
        <p:spPr>
          <a:xfrm>
            <a:off x="812800" y="612844"/>
            <a:ext cx="70104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  <a:t>In a few weeks on the </a:t>
            </a:r>
            <a:r>
              <a:rPr lang="en-US" sz="3600" dirty="0">
                <a:solidFill>
                  <a:srgbClr val="92D050"/>
                </a:solidFill>
                <a:latin typeface="Sassoon Infant Std" panose="020B0503020103030203" pitchFamily="34" charset="0"/>
              </a:rPr>
              <a:t>11.11.23</a:t>
            </a:r>
            <a:r>
              <a:rPr lang="en-US" sz="3600" dirty="0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  <a:t>  it will be Remembrance Day.</a:t>
            </a:r>
          </a:p>
          <a:p>
            <a:endParaRPr lang="en-US" sz="3600" dirty="0">
              <a:solidFill>
                <a:schemeClr val="accent4">
                  <a:lumMod val="20000"/>
                  <a:lumOff val="80000"/>
                </a:schemeClr>
              </a:solidFill>
              <a:latin typeface="Sassoon Infant Std" panose="020B0503020103030203" pitchFamily="34" charset="0"/>
            </a:endParaRPr>
          </a:p>
          <a:p>
            <a:r>
              <a:rPr lang="en-US" sz="3600" dirty="0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  <a:t>You are invited to create any piece of art work that shows poppies.</a:t>
            </a:r>
          </a:p>
          <a:p>
            <a:endParaRPr lang="en-US" sz="3600" dirty="0">
              <a:solidFill>
                <a:schemeClr val="accent4">
                  <a:lumMod val="20000"/>
                  <a:lumOff val="80000"/>
                </a:schemeClr>
              </a:solidFill>
              <a:latin typeface="Sassoon Infant Std" panose="020B0503020103030203" pitchFamily="34" charset="0"/>
            </a:endParaRPr>
          </a:p>
          <a:p>
            <a:r>
              <a:rPr lang="en-US" sz="3600" dirty="0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  <a:t>We know that you are all talented artists and we would like to display your artwork in school.</a:t>
            </a:r>
          </a:p>
          <a:p>
            <a:endParaRPr lang="en-US" sz="3600" dirty="0">
              <a:solidFill>
                <a:schemeClr val="accent4">
                  <a:lumMod val="20000"/>
                  <a:lumOff val="80000"/>
                </a:schemeClr>
              </a:solidFill>
              <a:latin typeface="Sassoon Infant Std" panose="020B0503020103030203" pitchFamily="34" charset="0"/>
            </a:endParaRPr>
          </a:p>
          <a:p>
            <a:r>
              <a:rPr lang="en-US" sz="3600" dirty="0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  <a:t>Here are some ideas;</a:t>
            </a:r>
            <a:endParaRPr lang="en-GB" sz="3600" dirty="0">
              <a:solidFill>
                <a:schemeClr val="accent4">
                  <a:lumMod val="20000"/>
                  <a:lumOff val="80000"/>
                </a:schemeClr>
              </a:solidFill>
              <a:latin typeface="Sassoon Infant Std" panose="020B0503020103030203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F2C2198-CE37-4FE5-BC20-25F6362EDB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940040" y="518160"/>
            <a:ext cx="3810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3036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9CE9625-9B1D-48FB-BBA0-FE694346B8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040" y="633568"/>
            <a:ext cx="8798415" cy="528143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10D9C18-0D01-43C6-A0E7-B0D72B6BA810}"/>
              </a:ext>
            </a:extLst>
          </p:cNvPr>
          <p:cNvSpPr txBox="1"/>
          <p:nvPr/>
        </p:nvSpPr>
        <p:spPr>
          <a:xfrm>
            <a:off x="9906000" y="1442720"/>
            <a:ext cx="19913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  <a:t>Chalk and paint</a:t>
            </a:r>
            <a:endParaRPr lang="en-GB" sz="6000" dirty="0">
              <a:solidFill>
                <a:schemeClr val="accent4">
                  <a:lumMod val="20000"/>
                  <a:lumOff val="80000"/>
                </a:schemeClr>
              </a:solidFill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062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049894-B240-41DC-8199-D893BDDFB8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545" y="455012"/>
            <a:ext cx="4433775" cy="613243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5EF4F8B-9A0B-4E07-90DC-EE6F44406CD2}"/>
              </a:ext>
            </a:extLst>
          </p:cNvPr>
          <p:cNvSpPr txBox="1"/>
          <p:nvPr/>
        </p:nvSpPr>
        <p:spPr>
          <a:xfrm>
            <a:off x="5892800" y="1198880"/>
            <a:ext cx="485648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  <a:t>Different types of red paper/fabric with added stitching but you could add details with pen/buttons/recycled bits of packaging</a:t>
            </a:r>
            <a:endParaRPr lang="en-GB" sz="4000" dirty="0">
              <a:solidFill>
                <a:schemeClr val="accent4">
                  <a:lumMod val="20000"/>
                  <a:lumOff val="80000"/>
                </a:schemeClr>
              </a:solidFill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80782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9D050FA-C22E-410A-8D70-B9516E7C7B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919" y="298142"/>
            <a:ext cx="6041383" cy="626171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7E4B13-10EB-4B5F-8B14-02BCD5DBF067}"/>
              </a:ext>
            </a:extLst>
          </p:cNvPr>
          <p:cNvSpPr txBox="1"/>
          <p:nvPr/>
        </p:nvSpPr>
        <p:spPr>
          <a:xfrm>
            <a:off x="7995920" y="863600"/>
            <a:ext cx="352552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  <a:t>Wax crayons/ oil pastels/ </a:t>
            </a:r>
            <a:r>
              <a:rPr lang="en-US" sz="4400" dirty="0" err="1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  <a:t>coloured</a:t>
            </a:r>
            <a:r>
              <a:rPr lang="en-US" sz="4400" dirty="0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  <a:t> pencils/ felt tips or a mixture of all of them.</a:t>
            </a:r>
            <a:endParaRPr lang="en-GB" sz="4400" dirty="0">
              <a:solidFill>
                <a:schemeClr val="accent4">
                  <a:lumMod val="20000"/>
                  <a:lumOff val="80000"/>
                </a:schemeClr>
              </a:solidFill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4038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BD4B981-5F83-4315-9BB4-30A4525192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713" y="413826"/>
            <a:ext cx="7795887" cy="603034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F26918-D5A6-4B7C-8602-939A4D3578FB}"/>
              </a:ext>
            </a:extLst>
          </p:cNvPr>
          <p:cNvSpPr txBox="1"/>
          <p:nvPr/>
        </p:nvSpPr>
        <p:spPr>
          <a:xfrm>
            <a:off x="9337040" y="1107440"/>
            <a:ext cx="23368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  <a:t>Water </a:t>
            </a:r>
            <a:r>
              <a:rPr lang="en-US" sz="5400" dirty="0" err="1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  <a:t>colour</a:t>
            </a:r>
            <a:r>
              <a:rPr lang="en-US" sz="5400" dirty="0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  <a:t> and wax crayon.</a:t>
            </a:r>
            <a:endParaRPr lang="en-GB" sz="5400" dirty="0">
              <a:solidFill>
                <a:schemeClr val="accent4">
                  <a:lumMod val="20000"/>
                  <a:lumOff val="80000"/>
                </a:schemeClr>
              </a:solidFill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893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EC46F9F-410A-4A0B-8BBE-155C873874B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59" y="184785"/>
            <a:ext cx="5177155" cy="648843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FAFA89B-0558-4DAF-856E-27CBE49350C6}"/>
              </a:ext>
            </a:extLst>
          </p:cNvPr>
          <p:cNvSpPr txBox="1"/>
          <p:nvPr/>
        </p:nvSpPr>
        <p:spPr>
          <a:xfrm>
            <a:off x="7244080" y="1351280"/>
            <a:ext cx="361696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  <a:t>Tissue paper and paint splatter. You could use wrapping paper or food packets/sweet wrappers too.</a:t>
            </a:r>
            <a:endParaRPr lang="en-GB" sz="4000" dirty="0">
              <a:solidFill>
                <a:schemeClr val="accent4">
                  <a:lumMod val="20000"/>
                  <a:lumOff val="80000"/>
                </a:schemeClr>
              </a:solidFill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906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CB93428-3ED8-4662-B65C-E00371267AD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" y="365760"/>
            <a:ext cx="8489315" cy="578929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44BE2D-AF80-4302-BF0D-32C83627C812}"/>
              </a:ext>
            </a:extLst>
          </p:cNvPr>
          <p:cNvSpPr txBox="1"/>
          <p:nvPr/>
        </p:nvSpPr>
        <p:spPr>
          <a:xfrm>
            <a:off x="9113520" y="1503680"/>
            <a:ext cx="2895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  <a:t>Impressionist style with marks, dots and dashes.</a:t>
            </a:r>
            <a:endParaRPr lang="en-GB" sz="4000" dirty="0">
              <a:solidFill>
                <a:schemeClr val="accent4">
                  <a:lumMod val="20000"/>
                  <a:lumOff val="80000"/>
                </a:schemeClr>
              </a:solidFill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12695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F35612A-96F0-4FE1-B343-6FE7402E4A7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297" y="204787"/>
            <a:ext cx="6638925" cy="64484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C6D9A1F-2A9B-475F-A108-077EAAEB34FC}"/>
              </a:ext>
            </a:extLst>
          </p:cNvPr>
          <p:cNvSpPr txBox="1"/>
          <p:nvPr/>
        </p:nvSpPr>
        <p:spPr>
          <a:xfrm>
            <a:off x="7467600" y="204787"/>
            <a:ext cx="41148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  <a:t>All entries need to be in by the </a:t>
            </a:r>
            <a:r>
              <a:rPr lang="en-US" sz="3000" dirty="0">
                <a:solidFill>
                  <a:srgbClr val="FFFF00"/>
                </a:solidFill>
                <a:latin typeface="Sassoon Infant Std" panose="020B0503020103030203" pitchFamily="34" charset="0"/>
              </a:rPr>
              <a:t>Tuesday</a:t>
            </a:r>
            <a:r>
              <a:rPr lang="en-US" sz="3000" dirty="0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  <a:t> following half term</a:t>
            </a:r>
            <a:r>
              <a:rPr lang="en-US" sz="3000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  <a:t>:  7</a:t>
            </a:r>
            <a:r>
              <a:rPr lang="en-US" sz="3000" baseline="30000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  <a:t>th</a:t>
            </a:r>
            <a:r>
              <a:rPr lang="en-US" sz="3000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  <a:t> </a:t>
            </a:r>
            <a:r>
              <a:rPr lang="en-US" sz="3000" dirty="0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  <a:t>of November. </a:t>
            </a:r>
          </a:p>
          <a:p>
            <a:endParaRPr lang="en-US" sz="3000" dirty="0">
              <a:solidFill>
                <a:schemeClr val="accent4">
                  <a:lumMod val="20000"/>
                  <a:lumOff val="80000"/>
                </a:schemeClr>
              </a:solidFill>
              <a:latin typeface="Sassoon Infant Std" panose="020B0503020103030203" pitchFamily="34" charset="0"/>
            </a:endParaRPr>
          </a:p>
          <a:p>
            <a:r>
              <a:rPr lang="en-US" sz="3000" dirty="0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  <a:t>Each class will have a first, second and third place.</a:t>
            </a:r>
          </a:p>
          <a:p>
            <a:endParaRPr lang="en-US" sz="3000" dirty="0">
              <a:solidFill>
                <a:schemeClr val="accent4">
                  <a:lumMod val="20000"/>
                  <a:lumOff val="80000"/>
                </a:schemeClr>
              </a:solidFill>
              <a:latin typeface="Sassoon Infant Std" panose="020B0503020103030203" pitchFamily="34" charset="0"/>
            </a:endParaRPr>
          </a:p>
          <a:p>
            <a:r>
              <a:rPr lang="en-US" sz="3000" dirty="0">
                <a:solidFill>
                  <a:schemeClr val="accent4">
                    <a:lumMod val="20000"/>
                    <a:lumOff val="80000"/>
                  </a:schemeClr>
                </a:solidFill>
                <a:latin typeface="Sassoon Infant Std" panose="020B0503020103030203" pitchFamily="34" charset="0"/>
              </a:rPr>
              <a:t>This gives us time to display your work for remembrance day.</a:t>
            </a:r>
            <a:endParaRPr lang="en-GB" sz="3000" dirty="0">
              <a:solidFill>
                <a:schemeClr val="accent4">
                  <a:lumMod val="20000"/>
                  <a:lumOff val="80000"/>
                </a:schemeClr>
              </a:solidFill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18360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6c71116-5886-41c3-b37f-d66e9fa334bf">
      <Terms xmlns="http://schemas.microsoft.com/office/infopath/2007/PartnerControls"/>
    </lcf76f155ced4ddcb4097134ff3c332f>
    <TaxCatchAll xmlns="7e7c7688-19fa-494a-b160-c3017a393894" xsi:nil="true"/>
    <_dlc_DocId xmlns="7e7c7688-19fa-494a-b160-c3017a393894">NYJAHM2EDMCE-428121045-65175</_dlc_DocId>
    <_dlc_DocIdUrl xmlns="7e7c7688-19fa-494a-b160-c3017a393894">
      <Url>https://abberleyprimary.sharepoint.com/sites/StaffSharePoint/_layouts/15/DocIdRedir.aspx?ID=NYJAHM2EDMCE-428121045-65175</Url>
      <Description>NYJAHM2EDMCE-428121045-65175</Description>
    </_dlc_DocIdUrl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639DDE002E00F47ACC642130046A3B9" ma:contentTypeVersion="14" ma:contentTypeDescription="Create a new document." ma:contentTypeScope="" ma:versionID="6d09059b4d8dd46948c3cd4e741ab5fe">
  <xsd:schema xmlns:xsd="http://www.w3.org/2001/XMLSchema" xmlns:xs="http://www.w3.org/2001/XMLSchema" xmlns:p="http://schemas.microsoft.com/office/2006/metadata/properties" xmlns:ns2="7e7c7688-19fa-494a-b160-c3017a393894" xmlns:ns3="56c71116-5886-41c3-b37f-d66e9fa334bf" targetNamespace="http://schemas.microsoft.com/office/2006/metadata/properties" ma:root="true" ma:fieldsID="f4310dc0cd3e42745c19850ae21c46d6" ns2:_="" ns3:_="">
    <xsd:import namespace="7e7c7688-19fa-494a-b160-c3017a393894"/>
    <xsd:import namespace="56c71116-5886-41c3-b37f-d66e9fa334bf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2:SharedWithUsers" minOccurs="0"/>
                <xsd:element ref="ns2:SharedWithDetail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e7c7688-19fa-494a-b160-c3017a393894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20" nillable="true" ma:displayName="Taxonomy Catch All Column" ma:hidden="true" ma:list="{e9af60bf-d160-42dc-922c-92a02e0955c3}" ma:internalName="TaxCatchAll" ma:showField="CatchAllData" ma:web="7e7c7688-19fa-494a-b160-c3017a39389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c71116-5886-41c3-b37f-d66e9fa334b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8dd12d52-5f98-4a1e-8e5a-28e28fdcc50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AF9B3C18-8AB4-462A-9C34-FBB6953F256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B5D6EA-8488-4C7B-A20E-B53CE802CBE8}">
  <ds:schemaRefs>
    <ds:schemaRef ds:uri="http://www.w3.org/XML/1998/namespace"/>
    <ds:schemaRef ds:uri="http://purl.org/dc/terms/"/>
    <ds:schemaRef ds:uri="http://purl.org/dc/elements/1.1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56c71116-5886-41c3-b37f-d66e9fa334bf"/>
    <ds:schemaRef ds:uri="7e7c7688-19fa-494a-b160-c3017a393894"/>
  </ds:schemaRefs>
</ds:datastoreItem>
</file>

<file path=customXml/itemProps3.xml><?xml version="1.0" encoding="utf-8"?>
<ds:datastoreItem xmlns:ds="http://schemas.openxmlformats.org/officeDocument/2006/customXml" ds:itemID="{92E7C299-9F83-424F-BE65-B662D56E90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e7c7688-19fa-494a-b160-c3017a393894"/>
    <ds:schemaRef ds:uri="56c71116-5886-41c3-b37f-d66e9fa334b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F5A1A492-22E7-4C2B-8696-2D7DCE3CCC7F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179</Words>
  <Application>Microsoft Office PowerPoint</Application>
  <PresentationFormat>Widescreen</PresentationFormat>
  <Paragraphs>19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Sassoon Infant Std</vt:lpstr>
      <vt:lpstr>Office Theme</vt:lpstr>
      <vt:lpstr>Remembrance  poppies house  art competition 2023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Remembrance and poppies art competition</dc:title>
  <dc:creator>Zoe POSTLETHWAITE</dc:creator>
  <cp:lastModifiedBy>Caroline LIGHTFOOT</cp:lastModifiedBy>
  <cp:revision>7</cp:revision>
  <dcterms:created xsi:type="dcterms:W3CDTF">2023-10-18T08:36:48Z</dcterms:created>
  <dcterms:modified xsi:type="dcterms:W3CDTF">2023-10-18T13:38:34Z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0x0101006639DDE002E00F47ACC642130046A3B9</vt:lpwstr>
  </property>
  <property fmtid="{D5CDD505-2E9C-101B-9397-08002B2CF9AE}" pid="3" name="MediaServiceImageTags">
    <vt:lpwstr/>
  </property>
  <property fmtid="{D5CDD505-2E9C-101B-9397-08002B2CF9AE}" pid="4" name="_dlc_DocIdItemGuid">
    <vt:lpwstr>ff0d15b8-f6a8-4b7b-8548-24ebdbd6d4f1</vt:lpwstr>
  </property>
</Properties>
</file>