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60" r:id="rId4"/>
    <p:sldId id="261" r:id="rId5"/>
    <p:sldId id="263" r:id="rId6"/>
    <p:sldId id="262" r:id="rId7"/>
    <p:sldId id="259" r:id="rId8"/>
    <p:sldId id="264" r:id="rId9"/>
    <p:sldId id="265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84" y="1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291DFE-2FF3-427B-A53C-DE3E4E249BD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9A0B0F8-B4FA-4646-A4FB-52E42B627B1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57140E0-74F3-453F-BAF9-FD3EB40A53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47B20-19F7-4F8A-B0C7-5D2ACE3B64D7}" type="datetimeFigureOut">
              <a:rPr lang="en-GB" smtClean="0"/>
              <a:t>08/06/2020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429683-CB6B-46F7-846A-97066D994B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2DC1EA8-30F7-49A2-A58E-27801DEE47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1886E4-8C44-406E-9C6D-AE7175B577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59671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79E9FA-6B9B-40AD-AEC3-FEA3AA25F7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B1BE12-185B-454E-9204-65D0FC47395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7D64A5E-812C-4D99-BF83-1A7BDCEA07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47B20-19F7-4F8A-B0C7-5D2ACE3B64D7}" type="datetimeFigureOut">
              <a:rPr lang="en-GB" smtClean="0"/>
              <a:t>08/06/2020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E9E9C8B-C8DE-43C9-9D05-406651FD84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18816A-6268-48EF-8FB9-2D560364B9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1886E4-8C44-406E-9C6D-AE7175B577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56356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C70473-8D42-4578-B685-F5E89A30A8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F3AB0E9-194D-49E1-B7EB-7570CF51A7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8B89F0-3685-4F86-AC3B-8A0A76EAA3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47B20-19F7-4F8A-B0C7-5D2ACE3B64D7}" type="datetimeFigureOut">
              <a:rPr lang="en-GB" smtClean="0"/>
              <a:t>08/06/2020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3C4158B-4CAA-4B4B-B833-B95B66668E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09B742-1BB3-47FD-A888-A22909F293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1886E4-8C44-406E-9C6D-AE7175B577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93966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D98A08-4DB1-4A20-8F59-4C8DEEA366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E24B94-9CF2-4216-AFAE-231516E419E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7829CDE-6091-4091-8942-E0FC08B023A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261F4EB-42C9-4899-A099-65C2BFEFA0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47B20-19F7-4F8A-B0C7-5D2ACE3B64D7}" type="datetimeFigureOut">
              <a:rPr lang="en-GB" smtClean="0"/>
              <a:t>08/06/2020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119298C-7BCB-44FB-830E-891DA166DC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9B61A1D-C2E8-472E-AAD5-9C3DAF21E3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1886E4-8C44-406E-9C6D-AE7175B577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12111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B23B8C-87B5-4360-AB8A-B921236649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622906-B197-449E-A340-70104AABE9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AD612CC-BC9F-4E52-B3A3-15AB60BEFB7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F3B3407-B878-4DF9-BF5F-9D04B081A37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749FD8D-0453-4BC6-ACEF-436B604D7D6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0872063-7A7C-4F9B-95E2-CCD8082F93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47B20-19F7-4F8A-B0C7-5D2ACE3B64D7}" type="datetimeFigureOut">
              <a:rPr lang="en-GB" smtClean="0"/>
              <a:t>08/06/2020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2CF9012-80CE-4ACA-B662-9662BCF135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389499A-8280-4D9F-8729-45ABFA09DC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1886E4-8C44-406E-9C6D-AE7175B577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02746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627F84-0FE8-441A-BB88-4B39EFC91C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342D98E-F83B-4579-9A9F-5F9805729F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47B20-19F7-4F8A-B0C7-5D2ACE3B64D7}" type="datetimeFigureOut">
              <a:rPr lang="en-GB" smtClean="0"/>
              <a:t>08/06/2020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A9152F2-491C-44FF-8154-B94C9B7D30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2C23EF7-FB5A-4753-9351-BA6CC4E1FB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1886E4-8C44-406E-9C6D-AE7175B577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6044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F192838-3E99-4E06-B991-C9A928D332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47B20-19F7-4F8A-B0C7-5D2ACE3B64D7}" type="datetimeFigureOut">
              <a:rPr lang="en-GB" smtClean="0"/>
              <a:t>08/06/2020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4764C15-AE4A-4DAD-9626-F4DE0D5065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B9483DB-2B47-4A44-A5EA-D0DB05F78F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1886E4-8C44-406E-9C6D-AE7175B577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21798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F973C7-8897-4FCB-A559-503FA182DE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3D6378-0E5D-434D-9395-F88BA6A4FA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5C13E43-F028-4C5F-9128-8AB5905B245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326CDF1-8FBF-4465-BDCA-72FC168B2C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47B20-19F7-4F8A-B0C7-5D2ACE3B64D7}" type="datetimeFigureOut">
              <a:rPr lang="en-GB" smtClean="0"/>
              <a:t>08/06/2020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70A08B9-1131-4C8A-9B15-8AB58DAB36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071CFF3-4D87-4F6A-A5B4-D9E13D0136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1886E4-8C44-406E-9C6D-AE7175B577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33109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44E54E-546F-4992-A043-460DA44C2B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9A5E710-5B35-49C9-826B-C394A978B9B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6FDB41B-53B9-4099-BAA3-04B2420B964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816BEFC-0C0E-4BF6-9568-0BB8A480EC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47B20-19F7-4F8A-B0C7-5D2ACE3B64D7}" type="datetimeFigureOut">
              <a:rPr lang="en-GB" smtClean="0"/>
              <a:t>08/06/2020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F8B7EA1-F054-4DDC-A8F8-C72669E8B1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981D40E-B35B-4A18-A3FB-0A8490C0C5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1886E4-8C44-406E-9C6D-AE7175B577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60464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DE97F3-90D7-4305-AB6B-E71F0A92BF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CFD1FE-E062-4717-8F71-39AE66D4B39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20B66D-FCE4-4C07-9BE6-AA198C6705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47B20-19F7-4F8A-B0C7-5D2ACE3B64D7}" type="datetimeFigureOut">
              <a:rPr lang="en-GB" smtClean="0"/>
              <a:t>08/06/2020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0D9A36-E23A-4578-A8D0-AF5302C653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66470EC-7A3C-425C-92C3-3423BA6031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1886E4-8C44-406E-9C6D-AE7175B577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05887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707446C-B5AD-4C8F-82AE-BDA7BE4ABAC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8D1FA60-4866-41F4-9747-CAE981ED13D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7A6012-1418-4F53-97F9-DB3651E7D9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47B20-19F7-4F8A-B0C7-5D2ACE3B64D7}" type="datetimeFigureOut">
              <a:rPr lang="en-GB" smtClean="0"/>
              <a:t>08/06/2020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C90A80-7D38-4B59-A72C-E5E9785B66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97CA648-DA72-4C5B-B939-F0836359E7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1886E4-8C44-406E-9C6D-AE7175B577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24053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2063B4C-7214-4985-BAF3-3520EF18DB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AA1DCF0-C59C-4251-B85E-53E69E75B8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DA80E8-75B6-47A9-BBD7-41F275C4D40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347B20-19F7-4F8A-B0C7-5D2ACE3B64D7}" type="datetimeFigureOut">
              <a:rPr lang="en-GB" smtClean="0"/>
              <a:t>08/06/2020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F6DB93E-82B2-44DF-9197-A1415B02386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077650-AC02-4541-BDF4-34515C5FA82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1886E4-8C44-406E-9C6D-AE7175B577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53577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DE4C27B6-DB04-4891-AF97-BA1671B17E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1B8E0616-82D0-4BAE-A718-5BEE7C25038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9866" r="-1" b="11205"/>
          <a:stretch/>
        </p:blipFill>
        <p:spPr>
          <a:xfrm>
            <a:off x="606719" y="-1"/>
            <a:ext cx="11585281" cy="6857999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7316481C-0A49-4796-812B-0D64F063B7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5419898" cy="6858000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4AE87C0-8652-4CA9-A613-9C5EDB5B0A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36684" y="1152144"/>
            <a:ext cx="3953501" cy="3072393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600" b="1">
                <a:solidFill>
                  <a:schemeClr val="bg1"/>
                </a:solidFill>
              </a:rPr>
              <a:t>Modern Toys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5271697-90F1-4A23-8EF2-0179F2EAFA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1"/>
            <a:ext cx="606972" cy="3233984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5E0EAE70-C355-42D1-BF00-CA8A17A742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88720" y="73152"/>
            <a:ext cx="1178966" cy="232963"/>
            <a:chOff x="1188720" y="73152"/>
            <a:chExt cx="1178966" cy="232963"/>
          </a:xfrm>
        </p:grpSpPr>
        <p:sp>
          <p:nvSpPr>
            <p:cNvPr id="16" name="Rectangle 64">
              <a:extLst>
                <a:ext uri="{FF2B5EF4-FFF2-40B4-BE49-F238E27FC236}">
                  <a16:creationId xmlns:a16="http://schemas.microsoft.com/office/drawing/2014/main" id="{E6E58C95-A3F9-4C87-B9A5-32A7A75DDFA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88541" y="73152"/>
              <a:ext cx="54368" cy="5922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Rectangle 66">
              <a:extLst>
                <a:ext uri="{FF2B5EF4-FFF2-40B4-BE49-F238E27FC236}">
                  <a16:creationId xmlns:a16="http://schemas.microsoft.com/office/drawing/2014/main" id="{7B08CDDF-E602-4C1B-A248-A43292EB5D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88541" y="246888"/>
              <a:ext cx="54368" cy="5922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64">
              <a:extLst>
                <a:ext uri="{FF2B5EF4-FFF2-40B4-BE49-F238E27FC236}">
                  <a16:creationId xmlns:a16="http://schemas.microsoft.com/office/drawing/2014/main" id="{6298B977-8F47-48C6-8454-11EF9478EC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63586" y="73152"/>
              <a:ext cx="54368" cy="5922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Rectangle 66">
              <a:extLst>
                <a:ext uri="{FF2B5EF4-FFF2-40B4-BE49-F238E27FC236}">
                  <a16:creationId xmlns:a16="http://schemas.microsoft.com/office/drawing/2014/main" id="{06A6FB8E-FB47-44B7-810F-B88B4CCA06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63586" y="246888"/>
              <a:ext cx="54368" cy="5922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Rectangle 64">
              <a:extLst>
                <a:ext uri="{FF2B5EF4-FFF2-40B4-BE49-F238E27FC236}">
                  <a16:creationId xmlns:a16="http://schemas.microsoft.com/office/drawing/2014/main" id="{818DB8DB-4D04-42C0-BE68-842A9F29AE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438631" y="73152"/>
              <a:ext cx="54368" cy="5922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Rectangle 66">
              <a:extLst>
                <a:ext uri="{FF2B5EF4-FFF2-40B4-BE49-F238E27FC236}">
                  <a16:creationId xmlns:a16="http://schemas.microsoft.com/office/drawing/2014/main" id="{DBCFEA99-52A4-4E8E-B9C9-3D39B0E3252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438631" y="246888"/>
              <a:ext cx="54368" cy="5922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Rectangle 64">
              <a:extLst>
                <a:ext uri="{FF2B5EF4-FFF2-40B4-BE49-F238E27FC236}">
                  <a16:creationId xmlns:a16="http://schemas.microsoft.com/office/drawing/2014/main" id="{A6C0BB10-7324-4D11-A497-57A85CDB620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13675" y="73152"/>
              <a:ext cx="54368" cy="5922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Rectangle 66">
              <a:extLst>
                <a:ext uri="{FF2B5EF4-FFF2-40B4-BE49-F238E27FC236}">
                  <a16:creationId xmlns:a16="http://schemas.microsoft.com/office/drawing/2014/main" id="{D7440F2E-8192-4FDF-AE8F-2833B7F4033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13675" y="246888"/>
              <a:ext cx="54368" cy="5922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Rectangle 64">
              <a:extLst>
                <a:ext uri="{FF2B5EF4-FFF2-40B4-BE49-F238E27FC236}">
                  <a16:creationId xmlns:a16="http://schemas.microsoft.com/office/drawing/2014/main" id="{B9F7DA6A-1872-4697-A567-20A0115A053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88720" y="73152"/>
              <a:ext cx="54368" cy="5922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Rectangle 66">
              <a:extLst>
                <a:ext uri="{FF2B5EF4-FFF2-40B4-BE49-F238E27FC236}">
                  <a16:creationId xmlns:a16="http://schemas.microsoft.com/office/drawing/2014/main" id="{98BC1544-07ED-411D-880C-58CB114914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88720" y="246888"/>
              <a:ext cx="54368" cy="5922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Rectangle 64">
              <a:extLst>
                <a:ext uri="{FF2B5EF4-FFF2-40B4-BE49-F238E27FC236}">
                  <a16:creationId xmlns:a16="http://schemas.microsoft.com/office/drawing/2014/main" id="{BA70D948-9946-455F-8155-D274F01DAB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313318" y="73152"/>
              <a:ext cx="54368" cy="5922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" name="Rectangle 66">
              <a:extLst>
                <a:ext uri="{FF2B5EF4-FFF2-40B4-BE49-F238E27FC236}">
                  <a16:creationId xmlns:a16="http://schemas.microsoft.com/office/drawing/2014/main" id="{807FCDBA-F7E3-4836-8253-15D212128FD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313318" y="246888"/>
              <a:ext cx="54368" cy="5922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Rectangle 64">
              <a:extLst>
                <a:ext uri="{FF2B5EF4-FFF2-40B4-BE49-F238E27FC236}">
                  <a16:creationId xmlns:a16="http://schemas.microsoft.com/office/drawing/2014/main" id="{D6A9BF83-5C67-44B0-883C-82BCAA19238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188363" y="73152"/>
              <a:ext cx="54368" cy="5922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Rectangle 66">
              <a:extLst>
                <a:ext uri="{FF2B5EF4-FFF2-40B4-BE49-F238E27FC236}">
                  <a16:creationId xmlns:a16="http://schemas.microsoft.com/office/drawing/2014/main" id="{94BA7F92-7961-489E-83BD-5518EB1E998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188363" y="246888"/>
              <a:ext cx="54368" cy="5922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Rectangle 64">
              <a:extLst>
                <a:ext uri="{FF2B5EF4-FFF2-40B4-BE49-F238E27FC236}">
                  <a16:creationId xmlns:a16="http://schemas.microsoft.com/office/drawing/2014/main" id="{56ADE108-5AE8-4ACF-88B9-28A0B125B37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063408" y="73152"/>
              <a:ext cx="54368" cy="5922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Rectangle 66">
              <a:extLst>
                <a:ext uri="{FF2B5EF4-FFF2-40B4-BE49-F238E27FC236}">
                  <a16:creationId xmlns:a16="http://schemas.microsoft.com/office/drawing/2014/main" id="{75B2D25F-B666-4F19-816A-24456EAF46E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063408" y="246888"/>
              <a:ext cx="54368" cy="5922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2" name="Rectangle 64">
              <a:extLst>
                <a:ext uri="{FF2B5EF4-FFF2-40B4-BE49-F238E27FC236}">
                  <a16:creationId xmlns:a16="http://schemas.microsoft.com/office/drawing/2014/main" id="{A7D581F0-987F-45C5-A849-CC1B41222F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938452" y="73152"/>
              <a:ext cx="54368" cy="5922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Rectangle 66">
              <a:extLst>
                <a:ext uri="{FF2B5EF4-FFF2-40B4-BE49-F238E27FC236}">
                  <a16:creationId xmlns:a16="http://schemas.microsoft.com/office/drawing/2014/main" id="{F388E533-92C3-428E-B078-81D6E1F2D97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938452" y="246888"/>
              <a:ext cx="54368" cy="5922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Rectangle 64">
              <a:extLst>
                <a:ext uri="{FF2B5EF4-FFF2-40B4-BE49-F238E27FC236}">
                  <a16:creationId xmlns:a16="http://schemas.microsoft.com/office/drawing/2014/main" id="{C68AEED3-AAB1-48A9-8FC3-C68AE6675B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813497" y="73152"/>
              <a:ext cx="54368" cy="5922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Rectangle 66">
              <a:extLst>
                <a:ext uri="{FF2B5EF4-FFF2-40B4-BE49-F238E27FC236}">
                  <a16:creationId xmlns:a16="http://schemas.microsoft.com/office/drawing/2014/main" id="{0A6CA6BC-FFA6-4C34-B200-6F61EE1730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813497" y="246888"/>
              <a:ext cx="54368" cy="5922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7" name="Rectangle 36">
            <a:extLst>
              <a:ext uri="{FF2B5EF4-FFF2-40B4-BE49-F238E27FC236}">
                <a16:creationId xmlns:a16="http://schemas.microsoft.com/office/drawing/2014/main" id="{D9F5512A-48E1-4C07-B75E-3CCC517B68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3233984"/>
            <a:ext cx="606972" cy="362401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21843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C183CE4-B91B-451B-B38E-227F3DAE0F6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6427" r="17678"/>
          <a:stretch/>
        </p:blipFill>
        <p:spPr>
          <a:xfrm>
            <a:off x="1541340" y="321734"/>
            <a:ext cx="3258488" cy="290517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1460773-4A54-4548-9AA9-30DC3BEF6EF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5442" r="21467" b="1"/>
          <a:stretch/>
        </p:blipFill>
        <p:spPr>
          <a:xfrm>
            <a:off x="1622421" y="3631096"/>
            <a:ext cx="3096324" cy="276056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799448F2-0E5B-42DA-B2D1-11A14E947B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50280" y="0"/>
            <a:ext cx="91440" cy="68580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E8A7552-20E1-4F34-ADAB-C1DB6634D4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3383280"/>
            <a:ext cx="6126480" cy="9144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A980DDD3-E1FF-42E3-A5BD-FA2188B16FD7}"/>
              </a:ext>
            </a:extLst>
          </p:cNvPr>
          <p:cNvPicPr>
            <a:picLocks noGrp="1" noChangeAspect="1"/>
          </p:cNvPicPr>
          <p:nvPr>
            <p:ph idx="4294967295"/>
          </p:nvPr>
        </p:nvPicPr>
        <p:blipFill rotWithShape="1">
          <a:blip r:embed="rId4"/>
          <a:srcRect t="9322" r="1" b="1522"/>
          <a:stretch/>
        </p:blipFill>
        <p:spPr>
          <a:xfrm>
            <a:off x="6308034" y="937528"/>
            <a:ext cx="5426764" cy="4838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66532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3A5A06E-25E7-4969-BEB3-8B8A3D59A74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189" r="12225" b="1"/>
          <a:stretch/>
        </p:blipFill>
        <p:spPr>
          <a:xfrm>
            <a:off x="1831606" y="321734"/>
            <a:ext cx="2677956" cy="290517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0C68C92-3EB7-4158-9266-F79D49508BA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0210" y="3631096"/>
            <a:ext cx="3680746" cy="276056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799448F2-0E5B-42DA-B2D1-11A14E947B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50280" y="0"/>
            <a:ext cx="91440" cy="68580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E8A7552-20E1-4F34-ADAB-C1DB6634D4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3383280"/>
            <a:ext cx="6126480" cy="9144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A8E13C6-F8E1-4F73-848A-6D464A20227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487" r="3333" b="-1"/>
          <a:stretch/>
        </p:blipFill>
        <p:spPr>
          <a:xfrm>
            <a:off x="6308034" y="413097"/>
            <a:ext cx="5426764" cy="58871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61362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8D04CAC-8860-44D4-9A58-9DC1D3A04B8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94" r="1135" b="3"/>
          <a:stretch/>
        </p:blipFill>
        <p:spPr>
          <a:xfrm>
            <a:off x="1744524" y="321734"/>
            <a:ext cx="2852120" cy="290517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70475BC-391D-46B7-88EC-677DA417798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0272" r="14196" b="-2"/>
          <a:stretch/>
        </p:blipFill>
        <p:spPr>
          <a:xfrm>
            <a:off x="1815516" y="3631096"/>
            <a:ext cx="2710134" cy="276056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799448F2-0E5B-42DA-B2D1-11A14E947B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50280" y="0"/>
            <a:ext cx="91440" cy="68580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E8A7552-20E1-4F34-ADAB-C1DB6634D4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3383280"/>
            <a:ext cx="6126480" cy="9144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6B920198-1F2E-4B29-B4EE-473A366A80BD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1830" b="3"/>
          <a:stretch/>
        </p:blipFill>
        <p:spPr>
          <a:xfrm>
            <a:off x="6308034" y="592816"/>
            <a:ext cx="5426764" cy="55277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65475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9D54FFCA-BB7B-4D9C-81D9-5512C48DA99C}"/>
              </a:ext>
            </a:extLst>
          </p:cNvPr>
          <p:cNvPicPr>
            <a:picLocks noGrp="1" noChangeAspect="1"/>
          </p:cNvPicPr>
          <p:nvPr>
            <p:ph idx="4294967295"/>
          </p:nvPr>
        </p:nvPicPr>
        <p:blipFill>
          <a:blip r:embed="rId2"/>
          <a:stretch>
            <a:fillRect/>
          </a:stretch>
        </p:blipFill>
        <p:spPr>
          <a:xfrm>
            <a:off x="588211" y="321734"/>
            <a:ext cx="5164746" cy="290517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ADFCE0A-D29E-4D14-B0C8-318BA8ECCE1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2339" y="3631096"/>
            <a:ext cx="4996488" cy="276056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799448F2-0E5B-42DA-B2D1-11A14E947B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50280" y="0"/>
            <a:ext cx="91440" cy="68580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E8A7552-20E1-4F34-ADAB-C1DB6634D4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3383280"/>
            <a:ext cx="6126480" cy="9144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D3F13DE-B16E-49A2-A778-4A8250350BC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08034" y="643313"/>
            <a:ext cx="5426764" cy="54267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10170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55666830-9A19-4E01-8505-D6C7F9AC56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90BA3B6E-3460-4F5F-8645-647B40E35BE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21005" r="331" b="-1"/>
          <a:stretch/>
        </p:blipFill>
        <p:spPr>
          <a:xfrm>
            <a:off x="4110127" y="10"/>
            <a:ext cx="8081873" cy="6857990"/>
          </a:xfrm>
          <a:custGeom>
            <a:avLst/>
            <a:gdLst/>
            <a:ahLst/>
            <a:cxnLst/>
            <a:rect l="l" t="t" r="r" b="b"/>
            <a:pathLst>
              <a:path w="8081873" h="6858000">
                <a:moveTo>
                  <a:pt x="0" y="0"/>
                </a:moveTo>
                <a:lnTo>
                  <a:pt x="8081873" y="0"/>
                </a:lnTo>
                <a:lnTo>
                  <a:pt x="8081873" y="6858000"/>
                </a:lnTo>
                <a:lnTo>
                  <a:pt x="0" y="6858000"/>
                </a:lnTo>
                <a:lnTo>
                  <a:pt x="68897" y="6734633"/>
                </a:lnTo>
                <a:cubicBezTo>
                  <a:pt x="558802" y="5812845"/>
                  <a:pt x="848920" y="4668597"/>
                  <a:pt x="848920" y="3429000"/>
                </a:cubicBezTo>
                <a:cubicBezTo>
                  <a:pt x="848920" y="2189404"/>
                  <a:pt x="558802" y="1045156"/>
                  <a:pt x="68897" y="123368"/>
                </a:cubicBezTo>
                <a:close/>
              </a:path>
            </a:pathLst>
          </a:custGeom>
        </p:spPr>
      </p:pic>
      <p:sp useBgFill="1">
        <p:nvSpPr>
          <p:cNvPr id="12" name="Freeform: Shape 11">
            <a:extLst>
              <a:ext uri="{FF2B5EF4-FFF2-40B4-BE49-F238E27FC236}">
                <a16:creationId xmlns:a16="http://schemas.microsoft.com/office/drawing/2014/main" id="{AE9FC877-7FB6-4D22-9988-35420644E2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959047" cy="6858000"/>
          </a:xfrm>
          <a:custGeom>
            <a:avLst/>
            <a:gdLst>
              <a:gd name="connsiteX0" fmla="*/ 0 w 4959047"/>
              <a:gd name="connsiteY0" fmla="*/ 0 h 6858000"/>
              <a:gd name="connsiteX1" fmla="*/ 4110127 w 4959047"/>
              <a:gd name="connsiteY1" fmla="*/ 0 h 6858000"/>
              <a:gd name="connsiteX2" fmla="*/ 4179024 w 4959047"/>
              <a:gd name="connsiteY2" fmla="*/ 123368 h 6858000"/>
              <a:gd name="connsiteX3" fmla="*/ 4959047 w 4959047"/>
              <a:gd name="connsiteY3" fmla="*/ 3429000 h 6858000"/>
              <a:gd name="connsiteX4" fmla="*/ 4179024 w 4959047"/>
              <a:gd name="connsiteY4" fmla="*/ 6734633 h 6858000"/>
              <a:gd name="connsiteX5" fmla="*/ 4110127 w 4959047"/>
              <a:gd name="connsiteY5" fmla="*/ 6858000 h 6858000"/>
              <a:gd name="connsiteX6" fmla="*/ 0 w 495904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959047" h="6858000">
                <a:moveTo>
                  <a:pt x="0" y="0"/>
                </a:moveTo>
                <a:lnTo>
                  <a:pt x="4110127" y="0"/>
                </a:lnTo>
                <a:lnTo>
                  <a:pt x="4179024" y="123368"/>
                </a:lnTo>
                <a:cubicBezTo>
                  <a:pt x="4668929" y="1045156"/>
                  <a:pt x="4959047" y="2189404"/>
                  <a:pt x="4959047" y="3429000"/>
                </a:cubicBezTo>
                <a:cubicBezTo>
                  <a:pt x="4959047" y="4668597"/>
                  <a:pt x="4668929" y="5812845"/>
                  <a:pt x="4179024" y="6734633"/>
                </a:cubicBezTo>
                <a:lnTo>
                  <a:pt x="4110127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algn="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4" name="Freeform: Shape 13">
            <a:extLst>
              <a:ext uri="{FF2B5EF4-FFF2-40B4-BE49-F238E27FC236}">
                <a16:creationId xmlns:a16="http://schemas.microsoft.com/office/drawing/2014/main" id="{E41809D1-F12E-46BB-B804-5F209D325E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948887" cy="6858000"/>
          </a:xfrm>
          <a:custGeom>
            <a:avLst/>
            <a:gdLst>
              <a:gd name="connsiteX0" fmla="*/ 0 w 4948887"/>
              <a:gd name="connsiteY0" fmla="*/ 0 h 6858000"/>
              <a:gd name="connsiteX1" fmla="*/ 4099967 w 4948887"/>
              <a:gd name="connsiteY1" fmla="*/ 0 h 6858000"/>
              <a:gd name="connsiteX2" fmla="*/ 4168864 w 4948887"/>
              <a:gd name="connsiteY2" fmla="*/ 123368 h 6858000"/>
              <a:gd name="connsiteX3" fmla="*/ 4948887 w 4948887"/>
              <a:gd name="connsiteY3" fmla="*/ 3429000 h 6858000"/>
              <a:gd name="connsiteX4" fmla="*/ 4168864 w 4948887"/>
              <a:gd name="connsiteY4" fmla="*/ 6734633 h 6858000"/>
              <a:gd name="connsiteX5" fmla="*/ 4099967 w 4948887"/>
              <a:gd name="connsiteY5" fmla="*/ 6858000 h 6858000"/>
              <a:gd name="connsiteX6" fmla="*/ 0 w 494888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948887" h="6858000">
                <a:moveTo>
                  <a:pt x="0" y="0"/>
                </a:moveTo>
                <a:lnTo>
                  <a:pt x="4099967" y="0"/>
                </a:lnTo>
                <a:lnTo>
                  <a:pt x="4168864" y="123368"/>
                </a:lnTo>
                <a:cubicBezTo>
                  <a:pt x="4658769" y="1045156"/>
                  <a:pt x="4948887" y="2189404"/>
                  <a:pt x="4948887" y="3429000"/>
                </a:cubicBezTo>
                <a:cubicBezTo>
                  <a:pt x="4948887" y="4668597"/>
                  <a:pt x="4658769" y="5812845"/>
                  <a:pt x="4168864" y="6734633"/>
                </a:cubicBezTo>
                <a:lnTo>
                  <a:pt x="4099967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804CD8F-D752-4606-B865-AC820A71D2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7981" y="1122363"/>
            <a:ext cx="4023360" cy="3204134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800"/>
              <a:t>Victorian Toys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402336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965374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866384D-CA80-4C5B-A1A4-8B1BB7C553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7999" y="321734"/>
            <a:ext cx="2905170" cy="290517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1995F49A-873C-431F-8A1C-D20593295EA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87315" y="3631096"/>
            <a:ext cx="3366536" cy="2760560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799448F2-0E5B-42DA-B2D1-11A14E947B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50280" y="0"/>
            <a:ext cx="91440" cy="68580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4E8A7552-20E1-4F34-ADAB-C1DB6634D4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3383280"/>
            <a:ext cx="6126480" cy="9144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519F8AA-68F4-4A16-9103-E985E257FEE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08034" y="643313"/>
            <a:ext cx="5426764" cy="54267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300720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897650D-1913-4ED6-90FC-EACB6671F81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706" b="-1"/>
          <a:stretch/>
        </p:blipFill>
        <p:spPr>
          <a:xfrm>
            <a:off x="1149135" y="321734"/>
            <a:ext cx="4042898" cy="290517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FB71AFF-5726-42A8-9112-A8518E43397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0088" r="18447"/>
          <a:stretch/>
        </p:blipFill>
        <p:spPr>
          <a:xfrm>
            <a:off x="1687249" y="3631096"/>
            <a:ext cx="2966668" cy="276056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799448F2-0E5B-42DA-B2D1-11A14E947B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50280" y="0"/>
            <a:ext cx="91440" cy="68580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E8A7552-20E1-4F34-ADAB-C1DB6634D4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3383280"/>
            <a:ext cx="6126480" cy="9144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74ABDFF-E6F2-424B-B952-B08CA97785D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08034" y="840033"/>
            <a:ext cx="5426764" cy="50333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305809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874699F-319E-460D-8EA3-A4017BB3F1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81145" y="321734"/>
            <a:ext cx="2178877" cy="290517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AC141F5F-401D-4876-BB82-9086AC3539B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56007" y="3631096"/>
            <a:ext cx="2229152" cy="276056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799448F2-0E5B-42DA-B2D1-11A14E947B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50280" y="0"/>
            <a:ext cx="91440" cy="68580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E8A7552-20E1-4F34-ADAB-C1DB6634D4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3383280"/>
            <a:ext cx="6126480" cy="9144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8A94E66-EDE9-4CCE-908D-EDDCC217492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45195" y="321734"/>
            <a:ext cx="4552441" cy="60699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557512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</TotalTime>
  <Words>4</Words>
  <Application>Microsoft Office PowerPoint</Application>
  <PresentationFormat>Widescreen</PresentationFormat>
  <Paragraphs>2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Office Theme</vt:lpstr>
      <vt:lpstr>Modern Toys</vt:lpstr>
      <vt:lpstr>PowerPoint Presentation</vt:lpstr>
      <vt:lpstr>PowerPoint Presentation</vt:lpstr>
      <vt:lpstr>PowerPoint Presentation</vt:lpstr>
      <vt:lpstr>PowerPoint Presentation</vt:lpstr>
      <vt:lpstr>Victorian Toys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Modern Toys</dc:title>
  <dc:creator>Caroline Lightfoot</dc:creator>
  <cp:lastModifiedBy>Caroline Lightfoot</cp:lastModifiedBy>
  <cp:revision>3</cp:revision>
  <dcterms:created xsi:type="dcterms:W3CDTF">2020-06-08T11:38:08Z</dcterms:created>
  <dcterms:modified xsi:type="dcterms:W3CDTF">2020-06-08T12:00:26Z</dcterms:modified>
</cp:coreProperties>
</file>