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70" r:id="rId4"/>
    <p:sldId id="272" r:id="rId5"/>
    <p:sldId id="274" r:id="rId6"/>
    <p:sldId id="276" r:id="rId7"/>
    <p:sldId id="27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1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758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560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79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340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69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253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72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997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82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65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20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79A43-55EA-49A2-9661-922DCF3127E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4F0DC-56AF-4EDE-B04D-125F98F39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87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1ED184-A4AF-4B76-AC07-93811D6925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366" r="-3" b="-3"/>
          <a:stretch/>
        </p:blipFill>
        <p:spPr>
          <a:xfrm>
            <a:off x="3662268" y="10"/>
            <a:ext cx="5481732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101A7BA-849C-465C-90C7-DD9BB7856E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1792" r="4780" b="1"/>
          <a:stretch/>
        </p:blipFill>
        <p:spPr>
          <a:xfrm>
            <a:off x="3662268" y="3493008"/>
            <a:ext cx="5481732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1C32D6-FAA9-4E16-BD05-EA29AC743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9184" y="1524659"/>
            <a:ext cx="3764305" cy="27740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9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Now let’s have a quiz – look at the images on the next few slides and decide if you like the smell or not.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7704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23" y="4461119"/>
            <a:ext cx="376430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3528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4EFF9A-5A6C-4690-B441-2C48C145FE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16" r="34643" b="-1"/>
          <a:stretch/>
        </p:blipFill>
        <p:spPr>
          <a:xfrm>
            <a:off x="482599" y="643467"/>
            <a:ext cx="4029074" cy="5571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05886E-AD52-415F-A036-2CD81D5127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69" r="28850" b="-1"/>
          <a:stretch/>
        </p:blipFill>
        <p:spPr>
          <a:xfrm rot="21600000">
            <a:off x="4632324" y="643467"/>
            <a:ext cx="402907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370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92F477-CB7D-486B-9CB4-92276033D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2109391"/>
            <a:ext cx="3968749" cy="26392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9D363C-78A3-4D09-80C8-AFDFA0DBE6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2648" y="2312789"/>
            <a:ext cx="3968751" cy="22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23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6A17E3-8972-4AC0-A53E-BF1AB42658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056" r="22702" b="-1"/>
          <a:stretch/>
        </p:blipFill>
        <p:spPr>
          <a:xfrm>
            <a:off x="482599" y="643467"/>
            <a:ext cx="4029074" cy="5571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6CC5D8-1F11-4C0D-87D6-389D34F0C3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16" r="31642" b="-1"/>
          <a:stretch/>
        </p:blipFill>
        <p:spPr>
          <a:xfrm>
            <a:off x="4632324" y="643467"/>
            <a:ext cx="402907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193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844233-A93E-469B-BB60-4079EE898D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57" r="24001" b="-1"/>
          <a:stretch/>
        </p:blipFill>
        <p:spPr>
          <a:xfrm>
            <a:off x="482599" y="643467"/>
            <a:ext cx="4029074" cy="5571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A56F86-D551-47DF-9CEC-C94EB0AC3A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10" r="29615" b="-2"/>
          <a:stretch/>
        </p:blipFill>
        <p:spPr>
          <a:xfrm>
            <a:off x="4632324" y="643467"/>
            <a:ext cx="402907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348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12275B-001D-48DF-AB11-39970C1117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48" r="23110" b="-1"/>
          <a:stretch/>
        </p:blipFill>
        <p:spPr>
          <a:xfrm>
            <a:off x="482599" y="643467"/>
            <a:ext cx="4029074" cy="5571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9DBB1E8-758E-430D-A5BE-E90CB50B47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583" r="32308"/>
          <a:stretch/>
        </p:blipFill>
        <p:spPr>
          <a:xfrm>
            <a:off x="4632324" y="643467"/>
            <a:ext cx="402907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116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A07A4D-F401-45D1-8CED-ADAC59B9FB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49" b="2"/>
          <a:stretch/>
        </p:blipFill>
        <p:spPr>
          <a:xfrm>
            <a:off x="482599" y="643467"/>
            <a:ext cx="4029074" cy="5571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DD88B78-467C-4DE1-931B-28986F7F86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452" r="23317" b="-2"/>
          <a:stretch/>
        </p:blipFill>
        <p:spPr>
          <a:xfrm>
            <a:off x="4632324" y="643467"/>
            <a:ext cx="402907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23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Avenir Next LT Pro</vt:lpstr>
      <vt:lpstr>Calibri</vt:lpstr>
      <vt:lpstr>Office Theme</vt:lpstr>
      <vt:lpstr>Now let’s have a quiz – look at the images on the next few slides and decide if you like the smell or not.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Now let’s have a quiz – look at the images on the next few slides and decide if you like the smell or not.</dc:title>
  <dc:creator>Caroline Lightfoot</dc:creator>
  <cp:lastModifiedBy>Caroline Lightfoot</cp:lastModifiedBy>
  <cp:revision>1</cp:revision>
  <dcterms:created xsi:type="dcterms:W3CDTF">2020-06-29T10:58:30Z</dcterms:created>
  <dcterms:modified xsi:type="dcterms:W3CDTF">2020-06-29T10:58:35Z</dcterms:modified>
</cp:coreProperties>
</file>