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0" r:id="rId2"/>
    <p:sldId id="258" r:id="rId3"/>
    <p:sldId id="264" r:id="rId4"/>
    <p:sldId id="271" r:id="rId5"/>
    <p:sldId id="272" r:id="rId6"/>
    <p:sldId id="273" r:id="rId7"/>
    <p:sldId id="274" r:id="rId8"/>
    <p:sldId id="275" r:id="rId9"/>
    <p:sldId id="267" r:id="rId10"/>
  </p:sldIdLst>
  <p:sldSz cx="9144000" cy="6858000" type="screen4x3"/>
  <p:notesSz cx="6858000" cy="9144000"/>
  <p:embeddedFontLst>
    <p:embeddedFont>
      <p:font typeface="Twinkl SemiBold" charset="0"/>
      <p:bold r:id="rId13"/>
    </p:embeddedFont>
    <p:embeddedFont>
      <p:font typeface="Tuffy" panose="020B0603060100000000" charset="0"/>
      <p:regular r:id="rId14"/>
      <p:bold r:id="rId15"/>
      <p:italic r:id="rId16"/>
      <p:boldItalic r:id="rId17"/>
    </p:embeddedFont>
    <p:embeddedFont>
      <p:font typeface="Sassoon Infant Rg" panose="02000503030000020003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414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225" y="256919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225" y="381220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225" y="2560455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225" y="137063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350" y="137063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017" y="1898324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267" y="1898324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2"/>
          <p:cNvSpPr>
            <a:spLocks/>
          </p:cNvSpPr>
          <p:nvPr/>
        </p:nvSpPr>
        <p:spPr bwMode="auto">
          <a:xfrm>
            <a:off x="457200" y="6283683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6938" y="137063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5730707" y="3889924"/>
            <a:ext cx="2571753" cy="1601754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37101" y="3158158"/>
            <a:ext cx="2165350" cy="647700"/>
            <a:chOff x="6164808" y="2589878"/>
            <a:chExt cx="2165459" cy="6472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2834236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  <p:extLst>
      <p:ext uri="{BB962C8B-B14F-4D97-AF65-F5344CB8AC3E}">
        <p14:creationId xmlns:p14="http://schemas.microsoft.com/office/powerpoint/2010/main" val="604885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82623"/>
            <a:ext cx="8220974" cy="273072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100" dirty="0"/>
              <a:t>Put your beanbag in your hand, in your hand,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Put your beanbag in your hand, in your hand,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Put your beanbag in your hand, for the song that we have planned.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Put your beanbag in your hand, in your hand.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51" y="4057710"/>
            <a:ext cx="2342071" cy="2610509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43044" y="690807"/>
            <a:ext cx="609600" cy="609600"/>
          </a:xfrm>
          <a:prstGeom prst="rect">
            <a:avLst/>
          </a:prstGeom>
        </p:spPr>
      </p:pic>
      <p:pic>
        <p:nvPicPr>
          <p:cNvPr id="6" name="Sound Butto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71955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83"/>
    </mc:Choice>
    <mc:Fallback xmlns="">
      <p:transition spd="slow" advTm="199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22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73999"/>
            <a:ext cx="8220974" cy="263647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100" dirty="0"/>
              <a:t>Put your beanbag on your head, on your head, 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Put your beanbag on your head, on your head, 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Put your beanbag on your head, standing up, look straight ahead.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Put your beanbag on your head, on your head.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321"/>
          <a:stretch/>
        </p:blipFill>
        <p:spPr>
          <a:xfrm>
            <a:off x="2855425" y="4063042"/>
            <a:ext cx="6092862" cy="23463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05786">
            <a:off x="4091177" y="3792122"/>
            <a:ext cx="1046165" cy="951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53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59"/>
    </mc:Choice>
    <mc:Fallback xmlns="">
      <p:transition spd="slow" advTm="1895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73999"/>
            <a:ext cx="8220974" cy="263647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100" dirty="0"/>
              <a:t>Put your beanbag next to you, next to you,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Put your beanbag next to you, next to you,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Put your beanbag next to you, get your friend to do it too.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Put your beanbag next to you, next to you.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210" y="3917507"/>
            <a:ext cx="1407364" cy="23193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05786">
            <a:off x="5003584" y="5633111"/>
            <a:ext cx="736692" cy="669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72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16"/>
    </mc:Choice>
    <mc:Fallback xmlns="">
      <p:transition spd="slow" advTm="18016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8119"/>
            <a:ext cx="8220974" cy="263647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100" dirty="0"/>
              <a:t>Put your beanbag underneath, underneath,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Put your beanbag underneath, underneath, 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Put your beanbag underneath, can you cover what’s beneath?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Put your beanbag underneath, underneath.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647" y="4064982"/>
            <a:ext cx="3804249" cy="2141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9357">
            <a:off x="4229638" y="5415570"/>
            <a:ext cx="549791" cy="499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99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49"/>
    </mc:Choice>
    <mc:Fallback xmlns="">
      <p:transition spd="slow" advTm="1924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91251"/>
            <a:ext cx="8220974" cy="263647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100" dirty="0"/>
              <a:t>Hold your beanbag up above, up above, 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Hold your beanbag up above, up above, 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Hold your beanbag up above, singing songs is what we love.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Hold your beanbag up above, up above.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483"/>
          <a:stretch/>
        </p:blipFill>
        <p:spPr>
          <a:xfrm>
            <a:off x="2813879" y="4063042"/>
            <a:ext cx="3507615" cy="23550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58828">
            <a:off x="5674521" y="4835294"/>
            <a:ext cx="725641" cy="65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13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77"/>
    </mc:Choice>
    <mc:Fallback xmlns="">
      <p:transition spd="slow" advTm="17777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91251"/>
            <a:ext cx="8220974" cy="263647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100" dirty="0"/>
              <a:t>Hold your beanbag down below, down below, 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Hold your beanbag down below, down below, 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Hold your beanbag down below, can it really touch your toe?</a:t>
            </a:r>
          </a:p>
          <a:p>
            <a:pPr algn="ctr">
              <a:lnSpc>
                <a:spcPct val="200000"/>
              </a:lnSpc>
            </a:pPr>
            <a:r>
              <a:rPr lang="en-GB" sz="2100" dirty="0"/>
              <a:t>Hold your beanbag down below, down below.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635"/>
          <a:stretch/>
        </p:blipFill>
        <p:spPr>
          <a:xfrm>
            <a:off x="2468255" y="3950900"/>
            <a:ext cx="3896940" cy="263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24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98"/>
    </mc:Choice>
    <mc:Fallback xmlns="">
      <p:transition spd="slow" advTm="1869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83"/>
    </mc:Choice>
    <mc:Fallback xmlns="">
      <p:transition spd="slow" advTm="6183"/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</TotalTime>
  <Words>328</Words>
  <Application>Microsoft Office PowerPoint</Application>
  <PresentationFormat>On-screen Show (4:3)</PresentationFormat>
  <Paragraphs>30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Twinkl SemiBold</vt:lpstr>
      <vt:lpstr>Tuffy</vt:lpstr>
      <vt:lpstr>Sassoon Infant Rg</vt:lpstr>
      <vt:lpstr>Calibri</vt:lpstr>
      <vt:lpstr>Twinkl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Lucy Swift</dc:creator>
  <cp:lastModifiedBy>Caroline Lightfoot</cp:lastModifiedBy>
  <cp:revision>5</cp:revision>
  <dcterms:created xsi:type="dcterms:W3CDTF">2017-10-02T13:39:17Z</dcterms:created>
  <dcterms:modified xsi:type="dcterms:W3CDTF">2020-06-02T14:12:43Z</dcterms:modified>
</cp:coreProperties>
</file>