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5"/>
  </p:notesMasterIdLst>
  <p:sldIdLst>
    <p:sldId id="260" r:id="rId2"/>
    <p:sldId id="297" r:id="rId3"/>
    <p:sldId id="298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lear Sans" panose="020B0503030202020304" pitchFamily="34" charset="0"/>
      <p:regular r:id="rId10"/>
      <p:bold r:id="rId11"/>
      <p:italic r:id="rId12"/>
      <p:boldItalic r:id="rId13"/>
    </p:embeddedFont>
    <p:embeddedFont>
      <p:font typeface="Sassoon Infant Rg" panose="02000803050000020003" pitchFamily="2" charset="0"/>
      <p:regular r:id="rId14"/>
      <p:bold r:id="rId15"/>
      <p:italic r:id="rId16"/>
    </p:embeddedFont>
    <p:embeddedFont>
      <p:font typeface="Twinkl Light"/>
      <p:regular r:id="rId17"/>
    </p:embeddedFont>
    <p:embeddedFont>
      <p:font typeface="Twinkl SemiBold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278">
          <p15:clr>
            <a:srgbClr val="A4A3A4"/>
          </p15:clr>
        </p15:guide>
        <p15:guide id="4" orient="horz" pos="4042">
          <p15:clr>
            <a:srgbClr val="A4A3A4"/>
          </p15:clr>
        </p15:guide>
        <p15:guide id="5" pos="295">
          <p15:clr>
            <a:srgbClr val="A4A3A4"/>
          </p15:clr>
        </p15:guide>
        <p15:guide id="6" pos="5465">
          <p15:clr>
            <a:srgbClr val="A4A3A4"/>
          </p15:clr>
        </p15:guide>
        <p15:guide id="7" orient="horz" pos="414">
          <p15:clr>
            <a:srgbClr val="A4A3A4"/>
          </p15:clr>
        </p15:guide>
        <p15:guide id="8" orient="horz" pos="3906">
          <p15:clr>
            <a:srgbClr val="A4A3A4"/>
          </p15:clr>
        </p15:guide>
        <p15:guide id="9" orient="horz" pos="346">
          <p15:clr>
            <a:srgbClr val="A4A3A4"/>
          </p15:clr>
        </p15:guide>
        <p15:guide id="10" pos="5329">
          <p15:clr>
            <a:srgbClr val="A4A3A4"/>
          </p15:clr>
        </p15:guide>
        <p15:guide id="11" pos="431">
          <p15:clr>
            <a:srgbClr val="A4A3A4"/>
          </p15:clr>
        </p15:guide>
        <p15:guide id="12" pos="5397">
          <p15:clr>
            <a:srgbClr val="A4A3A4"/>
          </p15:clr>
        </p15:guide>
        <p15:guide id="13" orient="horz" pos="935">
          <p15:clr>
            <a:srgbClr val="A4A3A4"/>
          </p15:clr>
        </p15:guide>
        <p15:guide id="14" orient="horz" pos="867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en Hughes (Student)" initials="LH(" lastIdx="1" clrIdx="0">
    <p:extLst>
      <p:ext uri="{19B8F6BF-5375-455C-9EA6-DF929625EA0E}">
        <p15:presenceInfo xmlns:p15="http://schemas.microsoft.com/office/powerpoint/2012/main" userId="S::hugl2_13@uni.worc.ac.uk::b630f8b2-a62e-4602-8e16-730661ce74e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29A"/>
    <a:srgbClr val="0088B8"/>
    <a:srgbClr val="00A7E5"/>
    <a:srgbClr val="E6E6E6"/>
    <a:srgbClr val="228D92"/>
    <a:srgbClr val="2CB6BE"/>
    <a:srgbClr val="016F65"/>
    <a:srgbClr val="019285"/>
    <a:srgbClr val="578359"/>
    <a:srgbClr val="6C9D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>
        <p:scale>
          <a:sx n="126" d="100"/>
          <a:sy n="126" d="100"/>
        </p:scale>
        <p:origin x="1224" y="144"/>
      </p:cViewPr>
      <p:guideLst>
        <p:guide pos="2880"/>
        <p:guide orient="horz" pos="2160"/>
        <p:guide orient="horz" pos="278"/>
        <p:guide orient="horz" pos="4042"/>
        <p:guide pos="295"/>
        <p:guide pos="5465"/>
        <p:guide orient="horz" pos="414"/>
        <p:guide orient="horz" pos="3906"/>
        <p:guide orient="horz" pos="346"/>
        <p:guide pos="5329"/>
        <p:guide pos="431"/>
        <p:guide pos="5397"/>
        <p:guide orient="horz" pos="935"/>
        <p:guide orient="horz" pos="8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23" Type="http://schemas.openxmlformats.org/officeDocument/2006/relationships/tableStyles" Target="tableStyles.xml"/><Relationship Id="rId10" Type="http://schemas.openxmlformats.org/officeDocument/2006/relationships/font" Target="fonts/font5.fntdata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6-20T20:24:53.035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F1D181-D910-454C-9912-30A2DBAB761F}" type="datetimeFigureOut">
              <a:rPr lang="en-GB"/>
              <a:pPr>
                <a:defRPr/>
              </a:pPr>
              <a:t>20/06/2020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67C07D-9556-4082-A8A3-242AC62609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7778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3774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385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7388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8995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5230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9" r:id="rId2"/>
    <p:sldLayoutId id="2147483770" r:id="rId3"/>
    <p:sldLayoutId id="2147483772" r:id="rId4"/>
    <p:sldLayoutId id="2147483773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00A7E5">
              <a:alpha val="90000"/>
            </a:srgbClr>
          </a:solidFill>
          <a:ln w="38100">
            <a:solidFill>
              <a:srgbClr val="0072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125" name="Title 7"/>
          <p:cNvSpPr>
            <a:spLocks/>
          </p:cNvSpPr>
          <p:nvPr/>
        </p:nvSpPr>
        <p:spPr bwMode="auto">
          <a:xfrm>
            <a:off x="585788" y="788988"/>
            <a:ext cx="8147050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4400" b="1" dirty="0">
                <a:solidFill>
                  <a:srgbClr val="FFFFFF"/>
                </a:solidFill>
                <a:latin typeface="Twinkl Cursive Looped Thin" panose="02000000000000000000" pitchFamily="2" charset="77"/>
                <a:cs typeface="Clear Sans Light" panose="020B0303030202020304" pitchFamily="34" charset="0"/>
              </a:rPr>
              <a:t>Autobiographies and Biographies</a:t>
            </a:r>
            <a:endParaRPr lang="en-GB" altLang="en-US" sz="4400" b="1" dirty="0">
              <a:solidFill>
                <a:srgbClr val="E1DDD1"/>
              </a:solidFill>
              <a:latin typeface="Twinkl Cursive Looped Thin" panose="02000000000000000000" pitchFamily="2" charset="77"/>
              <a:cs typeface="Clear Sans" panose="020B05030302020203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684213" y="1359853"/>
            <a:ext cx="4573587" cy="2434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anose="020B0303030202020304" pitchFamily="34" charset="0"/>
              </a:rPr>
              <a:t>Grab a pencil or pen and get ready to make some notes based on a member of your family.</a:t>
            </a:r>
          </a:p>
          <a:p>
            <a:pPr eaLnBrk="1" hangingPunct="1"/>
            <a:endParaRPr lang="en-GB" altLang="en-US" sz="1600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eaLnBrk="1" hangingPunct="1"/>
            <a:r>
              <a:rPr lang="en-GB" altLang="en-US" sz="1600" dirty="0">
                <a:solidFill>
                  <a:srgbClr val="0D0D0D"/>
                </a:solidFill>
                <a:cs typeface="Clear Sans Light" panose="020B0303030202020304" pitchFamily="34" charset="0"/>
              </a:rPr>
              <a:t>You are going to create a timeline of events in chronological order based on events that were important in their lives. Try and get 3-5 really significant/stand out moments of your subject’s life.</a:t>
            </a:r>
          </a:p>
          <a:p>
            <a:pPr eaLnBrk="1" hangingPunct="1"/>
            <a:endParaRPr lang="en-GB" altLang="en-US" sz="1600" dirty="0">
              <a:solidFill>
                <a:srgbClr val="0D0D0D"/>
              </a:solidFill>
              <a:cs typeface="Clear Sans Light" panose="020B0303030202020304" pitchFamily="34" charset="0"/>
            </a:endParaRPr>
          </a:p>
          <a:p>
            <a:pPr eaLnBrk="1" hangingPunct="1"/>
            <a:endParaRPr lang="en-GB" altLang="en-US" sz="1600" dirty="0">
              <a:solidFill>
                <a:srgbClr val="0D0D0D"/>
              </a:solidFill>
              <a:cs typeface="Clear Sans Light" panose="020B0303030202020304" pitchFamily="34" charset="0"/>
            </a:endParaRPr>
          </a:p>
        </p:txBody>
      </p:sp>
      <p:sp>
        <p:nvSpPr>
          <p:cNvPr id="10244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3600" dirty="0">
                <a:solidFill>
                  <a:srgbClr val="00729A"/>
                </a:solidFill>
                <a:latin typeface="Twinkl SemiBold" pitchFamily="2" charset="0"/>
                <a:cs typeface="Clear Sans Light" panose="020B0303030202020304" pitchFamily="34" charset="0"/>
              </a:rPr>
              <a:t>Biography Activity 1 </a:t>
            </a:r>
          </a:p>
          <a:p>
            <a:pPr algn="ctr" eaLnBrk="1" hangingPunct="1">
              <a:defRPr/>
            </a:pPr>
            <a:endParaRPr lang="en-GB" altLang="en-US" sz="3600" dirty="0">
              <a:solidFill>
                <a:schemeClr val="accent3">
                  <a:lumMod val="75000"/>
                </a:schemeClr>
              </a:solidFill>
              <a:latin typeface="Twinkl SemiBold" pitchFamily="2" charset="0"/>
              <a:cs typeface="Clear Sans Light" panose="020B03030302020203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4213" y="3474005"/>
            <a:ext cx="4945062" cy="2524125"/>
          </a:xfrm>
          <a:prstGeom prst="rect">
            <a:avLst/>
          </a:prstGeom>
          <a:solidFill>
            <a:srgbClr val="0072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432000" anchor="ctr"/>
          <a:lstStyle/>
          <a:p>
            <a:pPr>
              <a:defRPr/>
            </a:pPr>
            <a:r>
              <a:rPr lang="en-GB" sz="1600" b="1" dirty="0"/>
              <a:t>Points to possibly find out:</a:t>
            </a:r>
            <a:endParaRPr lang="en-GB" sz="16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Where and when they were born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Their family/siblings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/>
              <a:t>Significant events in their life and feelings about these events (e.g. starting school, joining clubs, moving house, achievements etc.)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39"/>
          <a:stretch/>
        </p:blipFill>
        <p:spPr>
          <a:xfrm>
            <a:off x="4944729" y="1455103"/>
            <a:ext cx="2656221" cy="62599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98"/>
          <a:stretch/>
        </p:blipFill>
        <p:spPr>
          <a:xfrm>
            <a:off x="7493501" y="1727278"/>
            <a:ext cx="1951624" cy="601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75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3600" dirty="0">
                <a:solidFill>
                  <a:srgbClr val="00729A"/>
                </a:solidFill>
                <a:latin typeface="Twinkl SemiBold" pitchFamily="2" charset="0"/>
                <a:cs typeface="Clear Sans Light" panose="020B0303030202020304" pitchFamily="34" charset="0"/>
              </a:rPr>
              <a:t>Timeline example: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7F9A63-DA06-D041-82A8-98F9298A5E9A}"/>
              </a:ext>
            </a:extLst>
          </p:cNvPr>
          <p:cNvSpPr txBox="1"/>
          <p:nvPr/>
        </p:nvSpPr>
        <p:spPr>
          <a:xfrm>
            <a:off x="684213" y="1316038"/>
            <a:ext cx="77755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+mn-lt"/>
              </a:rPr>
              <a:t>Princess Diana</a:t>
            </a:r>
          </a:p>
          <a:p>
            <a:pPr algn="ctr"/>
            <a:endParaRPr lang="en-US" b="1" dirty="0">
              <a:latin typeface="+mn-lt"/>
            </a:endParaRPr>
          </a:p>
          <a:p>
            <a:r>
              <a:rPr lang="en-US" dirty="0">
                <a:latin typeface="+mn-lt"/>
              </a:rPr>
              <a:t>1</a:t>
            </a:r>
            <a:r>
              <a:rPr lang="en-US" baseline="30000" dirty="0">
                <a:latin typeface="+mn-lt"/>
              </a:rPr>
              <a:t>st</a:t>
            </a:r>
            <a:r>
              <a:rPr lang="en-US" dirty="0">
                <a:latin typeface="+mn-lt"/>
              </a:rPr>
              <a:t> July 1961- Diana Frances Spencer was born.</a:t>
            </a:r>
          </a:p>
          <a:p>
            <a:r>
              <a:rPr lang="en-US" dirty="0">
                <a:latin typeface="+mn-lt"/>
              </a:rPr>
              <a:t>1970- Diana went to boarding school.</a:t>
            </a:r>
          </a:p>
          <a:p>
            <a:r>
              <a:rPr lang="en-US" dirty="0">
                <a:latin typeface="+mn-lt"/>
              </a:rPr>
              <a:t>November 1977- Diana met Prince Charles</a:t>
            </a:r>
          </a:p>
          <a:p>
            <a:r>
              <a:rPr lang="en-US" dirty="0">
                <a:latin typeface="+mn-lt"/>
              </a:rPr>
              <a:t>July 1980- Diana and Prince Charles became a couple</a:t>
            </a:r>
          </a:p>
          <a:p>
            <a:r>
              <a:rPr lang="en-US" dirty="0">
                <a:latin typeface="+mn-lt"/>
              </a:rPr>
              <a:t>24</a:t>
            </a:r>
            <a:r>
              <a:rPr lang="en-US" baseline="30000" dirty="0">
                <a:latin typeface="+mn-lt"/>
              </a:rPr>
              <a:t>th</a:t>
            </a:r>
            <a:r>
              <a:rPr lang="en-US" dirty="0">
                <a:latin typeface="+mn-lt"/>
              </a:rPr>
              <a:t> February 1981- Diana and Prince Charles announced engagement.</a:t>
            </a:r>
          </a:p>
          <a:p>
            <a:r>
              <a:rPr lang="en-US" dirty="0">
                <a:latin typeface="+mn-lt"/>
              </a:rPr>
              <a:t>29</a:t>
            </a:r>
            <a:r>
              <a:rPr lang="en-US" baseline="30000" dirty="0">
                <a:latin typeface="+mn-lt"/>
              </a:rPr>
              <a:t>th</a:t>
            </a:r>
            <a:r>
              <a:rPr lang="en-US" dirty="0">
                <a:latin typeface="+mn-lt"/>
              </a:rPr>
              <a:t> July 1981- Diana and Prince Charles get married in St. Paul’s Cathedral</a:t>
            </a:r>
          </a:p>
          <a:p>
            <a:r>
              <a:rPr lang="en-US" dirty="0">
                <a:latin typeface="+mn-lt"/>
              </a:rPr>
              <a:t>21</a:t>
            </a:r>
            <a:r>
              <a:rPr lang="en-US" baseline="30000" dirty="0">
                <a:latin typeface="+mn-lt"/>
              </a:rPr>
              <a:t>st</a:t>
            </a:r>
            <a:r>
              <a:rPr lang="en-US" dirty="0">
                <a:latin typeface="+mn-lt"/>
              </a:rPr>
              <a:t> June 1982- Diana gives birth to Prince William</a:t>
            </a:r>
          </a:p>
          <a:p>
            <a:r>
              <a:rPr lang="en-US" dirty="0">
                <a:latin typeface="+mn-lt"/>
              </a:rPr>
              <a:t>24</a:t>
            </a:r>
            <a:r>
              <a:rPr lang="en-US" baseline="30000" dirty="0">
                <a:latin typeface="+mn-lt"/>
              </a:rPr>
              <a:t>th</a:t>
            </a:r>
            <a:r>
              <a:rPr lang="en-US" dirty="0">
                <a:latin typeface="+mn-lt"/>
              </a:rPr>
              <a:t> September 1984- Diana gives birth to Prince Harry</a:t>
            </a:r>
          </a:p>
          <a:p>
            <a:r>
              <a:rPr lang="en-US" dirty="0">
                <a:latin typeface="+mn-lt"/>
              </a:rPr>
              <a:t>28</a:t>
            </a:r>
            <a:r>
              <a:rPr lang="en-US" baseline="30000" dirty="0">
                <a:latin typeface="+mn-lt"/>
              </a:rPr>
              <a:t>th</a:t>
            </a:r>
            <a:r>
              <a:rPr lang="en-US" dirty="0">
                <a:latin typeface="+mn-lt"/>
              </a:rPr>
              <a:t> August 1996- Prince Charles and Diana are divorced</a:t>
            </a:r>
          </a:p>
          <a:p>
            <a:r>
              <a:rPr lang="en-US" dirty="0">
                <a:latin typeface="+mn-lt"/>
              </a:rPr>
              <a:t>31</a:t>
            </a:r>
            <a:r>
              <a:rPr lang="en-US" baseline="30000" dirty="0">
                <a:latin typeface="+mn-lt"/>
              </a:rPr>
              <a:t>st</a:t>
            </a:r>
            <a:r>
              <a:rPr lang="en-US" dirty="0">
                <a:latin typeface="+mn-lt"/>
              </a:rPr>
              <a:t> August 1997- Diana dies in a car crash in Paris.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CC6F7-6050-6D46-BB7B-C68D9E6BC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527" y="4386580"/>
            <a:ext cx="2842260" cy="168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42685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.pptx" id="{B79225FB-F0DA-4883-8A93-ED8E650A639B}" vid="{E6B3244A-4C75-4A13-8E12-00AE26C2BA6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Secondary PowerPoint Template</Template>
  <TotalTime>736</TotalTime>
  <Words>205</Words>
  <Application>Microsoft Macintosh PowerPoint</Application>
  <PresentationFormat>On-screen Show (4:3)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Twinkl SemiBold</vt:lpstr>
      <vt:lpstr>Twinkl Light</vt:lpstr>
      <vt:lpstr>Clear Sans</vt:lpstr>
      <vt:lpstr>Sassoon Infant Rg</vt:lpstr>
      <vt:lpstr>Twinkl Cursive Looped Thin</vt:lpstr>
      <vt:lpstr>Calibri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Lauren Hughes (Student)</cp:lastModifiedBy>
  <cp:revision>82</cp:revision>
  <dcterms:created xsi:type="dcterms:W3CDTF">2017-03-09T08:58:42Z</dcterms:created>
  <dcterms:modified xsi:type="dcterms:W3CDTF">2020-06-20T19:31:08Z</dcterms:modified>
</cp:coreProperties>
</file>