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67" r:id="rId24"/>
  </p:sldIdLst>
  <p:sldSz cx="9144000" cy="6858000" type="screen4x3"/>
  <p:notesSz cx="6858000" cy="9144000"/>
  <p:embeddedFontLs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17/05/2020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17/05/2020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32" y="1473201"/>
            <a:ext cx="7840136" cy="433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25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People have many different beliefs and gods that they worship. </a:t>
            </a:r>
          </a:p>
          <a:p>
            <a:pPr algn="ctr">
              <a:spcBef>
                <a:spcPct val="0"/>
              </a:spcBef>
            </a:pPr>
            <a:r>
              <a:rPr lang="en-GB" dirty="0"/>
              <a:t>They may have different clothes and pray in different ways in different places but everyone is special!</a:t>
            </a:r>
            <a:endParaRPr lang="en-GB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83" y="3300313"/>
            <a:ext cx="766943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94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051" y="937327"/>
            <a:ext cx="1754123" cy="2461429"/>
          </a:xfrm>
          <a:prstGeom prst="rect">
            <a:avLst/>
          </a:prstGeom>
        </p:spPr>
      </p:pic>
      <p:pic>
        <p:nvPicPr>
          <p:cNvPr id="1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t="13611" r="23286" b="21388"/>
          <a:stretch>
            <a:fillRect/>
          </a:stretch>
        </p:blipFill>
        <p:spPr bwMode="auto">
          <a:xfrm>
            <a:off x="965323" y="721976"/>
            <a:ext cx="1857356" cy="2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2"/>
          <p:cNvSpPr txBox="1">
            <a:spLocks noChangeArrowheads="1"/>
          </p:cNvSpPr>
          <p:nvPr/>
        </p:nvSpPr>
        <p:spPr bwMode="auto">
          <a:xfrm>
            <a:off x="4639112" y="1573017"/>
            <a:ext cx="3482975" cy="11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Christian children like to wear a cross </a:t>
            </a:r>
            <a:br>
              <a:rPr lang="en-GB" altLang="en-US" sz="2300" dirty="0">
                <a:latin typeface="+mn-lt"/>
              </a:rPr>
            </a:br>
            <a:r>
              <a:rPr lang="en-GB" altLang="en-US" sz="2300" dirty="0">
                <a:latin typeface="+mn-lt"/>
              </a:rPr>
              <a:t>and chain.</a:t>
            </a: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823485" y="3756120"/>
            <a:ext cx="340201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children like to wear a Magen David (star of David).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3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boys wear a kippah.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28" y="3604998"/>
            <a:ext cx="1997562" cy="23806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52"/>
          <a:stretch/>
        </p:blipFill>
        <p:spPr>
          <a:xfrm>
            <a:off x="3553842" y="3568546"/>
            <a:ext cx="3033173" cy="240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83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4976667" y="1676778"/>
            <a:ext cx="2759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boys like to have their hair short. Some Sikh boys wear a </a:t>
            </a:r>
            <a:r>
              <a:rPr lang="en-GB" altLang="en-US" sz="1800" dirty="0" err="1">
                <a:latin typeface="+mn-lt"/>
              </a:rPr>
              <a:t>patka</a:t>
            </a:r>
            <a:r>
              <a:rPr lang="en-GB" altLang="en-US" sz="1800" dirty="0">
                <a:latin typeface="+mn-lt"/>
              </a:rPr>
              <a:t> over their hair.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1"/>
          <a:stretch>
            <a:fillRect/>
          </a:stretch>
        </p:blipFill>
        <p:spPr bwMode="auto">
          <a:xfrm>
            <a:off x="6172884" y="3460172"/>
            <a:ext cx="2700337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1077999" y="4195474"/>
            <a:ext cx="30273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Muslim Boys like to wear a </a:t>
            </a:r>
            <a:r>
              <a:rPr lang="en-GB" altLang="en-US" sz="1800" dirty="0" err="1">
                <a:latin typeface="+mn-lt"/>
              </a:rPr>
              <a:t>topi</a:t>
            </a:r>
            <a:r>
              <a:rPr lang="en-GB" altLang="en-US" sz="1800" dirty="0">
                <a:latin typeface="+mn-lt"/>
              </a:rPr>
              <a:t> on their head.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Buddhist boys like to have their head shaven.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43"/>
          <a:stretch/>
        </p:blipFill>
        <p:spPr>
          <a:xfrm>
            <a:off x="2493766" y="609998"/>
            <a:ext cx="2962002" cy="26648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414" y="715657"/>
            <a:ext cx="1795279" cy="25591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476"/>
          <a:stretch/>
        </p:blipFill>
        <p:spPr>
          <a:xfrm>
            <a:off x="4187092" y="3468007"/>
            <a:ext cx="2379171" cy="262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8" y="1349375"/>
            <a:ext cx="2132012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04812" y="3898988"/>
            <a:ext cx="653437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Sometimes, you can see things in different religions which are quite similar to others.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A Christian girl may wear a headdress to their first communion which covers their hair.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A Muslim girl may wear a hijab which covers their hair also.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65"/>
          <a:stretch/>
        </p:blipFill>
        <p:spPr>
          <a:xfrm>
            <a:off x="4798422" y="1323707"/>
            <a:ext cx="1682107" cy="245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9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1006475" y="1158875"/>
            <a:ext cx="18319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girls wear </a:t>
            </a:r>
            <a:r>
              <a:rPr lang="en-GB" altLang="en-US" sz="1800" dirty="0" err="1">
                <a:latin typeface="+mn-lt"/>
              </a:rPr>
              <a:t>shalwar</a:t>
            </a:r>
            <a:r>
              <a:rPr lang="en-GB" altLang="en-US" sz="1800" dirty="0">
                <a:latin typeface="+mn-lt"/>
              </a:rPr>
              <a:t> </a:t>
            </a:r>
            <a:r>
              <a:rPr lang="en-GB" altLang="en-US" sz="1800" dirty="0" err="1">
                <a:latin typeface="+mn-lt"/>
              </a:rPr>
              <a:t>kameez</a:t>
            </a:r>
            <a:r>
              <a:rPr lang="en-GB" altLang="en-US" sz="1800" dirty="0">
                <a:latin typeface="+mn-lt"/>
              </a:rPr>
              <a:t>.</a:t>
            </a: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6269576" y="4621198"/>
            <a:ext cx="2011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Hindu girls wear a sari.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907" y="688277"/>
            <a:ext cx="2227336" cy="50763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82" y="1004910"/>
            <a:ext cx="1522952" cy="500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381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763136" y="5780276"/>
            <a:ext cx="5608197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Christians worship in a church.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502" y="1027848"/>
            <a:ext cx="6118996" cy="465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97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2034378" y="5768482"/>
            <a:ext cx="5065713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Sikhs worship at a </a:t>
            </a:r>
            <a:r>
              <a:rPr lang="en-GB" altLang="en-US" sz="2300" dirty="0" err="1">
                <a:latin typeface="+mn-lt"/>
              </a:rPr>
              <a:t>gurdwara</a:t>
            </a:r>
            <a:r>
              <a:rPr lang="en-GB" altLang="en-US" sz="2300" dirty="0">
                <a:latin typeface="+mn-lt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1" y="816081"/>
            <a:ext cx="7258157" cy="495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83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975655" y="5768482"/>
            <a:ext cx="5065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latin typeface="+mn-lt"/>
              </a:rPr>
              <a:t>Hindus worship in a </a:t>
            </a:r>
            <a:r>
              <a:rPr lang="en-GB" altLang="en-US" sz="2400" dirty="0" err="1">
                <a:latin typeface="+mn-lt"/>
              </a:rPr>
              <a:t>mandir</a:t>
            </a:r>
            <a:r>
              <a:rPr lang="en-GB" altLang="en-US" sz="2400" dirty="0">
                <a:latin typeface="+mn-lt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16" y="708851"/>
            <a:ext cx="7041368" cy="50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2750" y="5756988"/>
            <a:ext cx="4019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Buddhists worship in a wat.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51" y="463281"/>
            <a:ext cx="6786898" cy="531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52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943" y="549275"/>
            <a:ext cx="3502583" cy="52226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3254" y="5771920"/>
            <a:ext cx="4315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Jews worship in a synagogue. </a:t>
            </a:r>
          </a:p>
        </p:txBody>
      </p:sp>
    </p:spTree>
    <p:extLst>
      <p:ext uri="{BB962C8B-B14F-4D97-AF65-F5344CB8AC3E}">
        <p14:creationId xmlns:p14="http://schemas.microsoft.com/office/powerpoint/2010/main" val="2936309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033608" y="5746455"/>
            <a:ext cx="49154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Muslims worship in a mosque.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6" y="1036320"/>
            <a:ext cx="7421428" cy="459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97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0543" y="1439229"/>
            <a:ext cx="3625850" cy="13542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Table called the altar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Chalice cup with red wine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Bowl with bread or wafers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Holy book called the Bible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064" y="2602967"/>
            <a:ext cx="5444426" cy="3492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3664280" y="3029203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5138554" y="3291406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6583145" y="2316802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2361318" y="4310010"/>
            <a:ext cx="5056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/>
              <a:t>Inside a Church</a:t>
            </a:r>
          </a:p>
        </p:txBody>
      </p:sp>
    </p:spTree>
    <p:extLst>
      <p:ext uri="{BB962C8B-B14F-4D97-AF65-F5344CB8AC3E}">
        <p14:creationId xmlns:p14="http://schemas.microsoft.com/office/powerpoint/2010/main" val="215438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2013" y="1801571"/>
            <a:ext cx="2631748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Silk cloth called a </a:t>
            </a:r>
            <a:r>
              <a:rPr lang="en-GB" sz="1600" dirty="0" err="1">
                <a:latin typeface="Twinkl" pitchFamily="2" charset="0"/>
              </a:rPr>
              <a:t>romala</a:t>
            </a:r>
            <a:r>
              <a:rPr lang="en-GB" sz="1600" dirty="0">
                <a:latin typeface="Twinkl" pitchFamily="2" charset="0"/>
              </a:rPr>
              <a:t> covering the Guru </a:t>
            </a:r>
            <a:r>
              <a:rPr lang="en-GB" sz="1600" dirty="0" err="1">
                <a:latin typeface="Twinkl" pitchFamily="2" charset="0"/>
              </a:rPr>
              <a:t>Granth</a:t>
            </a:r>
            <a:r>
              <a:rPr lang="en-GB" sz="1600" dirty="0">
                <a:latin typeface="Twinkl" pitchFamily="2" charset="0"/>
              </a:rPr>
              <a:t> Sahib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Fan called a </a:t>
            </a:r>
            <a:r>
              <a:rPr lang="en-GB" sz="1600" dirty="0" err="1">
                <a:latin typeface="Twinkl" pitchFamily="2" charset="0"/>
              </a:rPr>
              <a:t>chauri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Canopy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Money donation box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Offering of fruit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746" y="1669541"/>
            <a:ext cx="5114231" cy="410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7"/>
          <p:cNvSpPr txBox="1">
            <a:spLocks noChangeArrowheads="1"/>
          </p:cNvSpPr>
          <p:nvPr/>
        </p:nvSpPr>
        <p:spPr bwMode="auto">
          <a:xfrm>
            <a:off x="5842198" y="3713244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5295221" y="5779611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8" name="TextBox 19"/>
          <p:cNvSpPr txBox="1">
            <a:spLocks noChangeArrowheads="1"/>
          </p:cNvSpPr>
          <p:nvPr/>
        </p:nvSpPr>
        <p:spPr bwMode="auto">
          <a:xfrm>
            <a:off x="2948194" y="1868442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71818" y="4884299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6254917" y="5190081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/>
              <a:t>Inside a </a:t>
            </a:r>
            <a:r>
              <a:rPr lang="en-GB" dirty="0" err="1"/>
              <a:t>Gurdwara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386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2869" y="1929059"/>
            <a:ext cx="383411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Light called the </a:t>
            </a:r>
            <a:r>
              <a:rPr lang="en-GB" sz="1600" dirty="0" err="1">
                <a:latin typeface="Twinkl" pitchFamily="2" charset="0"/>
              </a:rPr>
              <a:t>ner</a:t>
            </a:r>
            <a:r>
              <a:rPr lang="en-GB" sz="1600" dirty="0">
                <a:latin typeface="Twinkl" pitchFamily="2" charset="0"/>
              </a:rPr>
              <a:t> </a:t>
            </a:r>
            <a:r>
              <a:rPr lang="en-GB" sz="1600" dirty="0" err="1">
                <a:latin typeface="Twinkl" pitchFamily="2" charset="0"/>
              </a:rPr>
              <a:t>tamid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Cupboard called the ark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Curtain with a candlestick called a menorah on it.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Jewish Holy Book called the Torah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Torah scrolls covered by curtain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Magen David (Star of David)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062766" y="1614436"/>
            <a:ext cx="4322966" cy="4395839"/>
            <a:chOff x="1255713" y="3041650"/>
            <a:chExt cx="2919412" cy="2968625"/>
          </a:xfrm>
        </p:grpSpPr>
        <p:pic>
          <p:nvPicPr>
            <p:cNvPr id="3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3041650"/>
              <a:ext cx="2919412" cy="296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2443163" y="3294063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1677988" y="3806825"/>
              <a:ext cx="790575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184401" y="3836102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2232025" y="4613275"/>
              <a:ext cx="788988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2973388" y="3887788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2320925" y="5664200"/>
              <a:ext cx="788988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6</a:t>
              </a:r>
            </a:p>
          </p:txBody>
        </p:sp>
      </p:grp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Inside a Synagogue</a:t>
            </a:r>
          </a:p>
        </p:txBody>
      </p:sp>
    </p:spTree>
    <p:extLst>
      <p:ext uri="{BB962C8B-B14F-4D97-AF65-F5344CB8AC3E}">
        <p14:creationId xmlns:p14="http://schemas.microsoft.com/office/powerpoint/2010/main" val="3898261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Inside a Wat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5660" y="1724951"/>
            <a:ext cx="34766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Statue of Buddha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Candles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Vase of flowers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Incense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Offering of fruit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196206" y="1709074"/>
            <a:ext cx="4700019" cy="4028588"/>
            <a:chOff x="4629150" y="2937312"/>
            <a:chExt cx="3267075" cy="280035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9150" y="2956362"/>
              <a:ext cx="3267075" cy="278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5502275" y="2937312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7027863" y="3219887"/>
              <a:ext cx="788987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4654550" y="3508812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22"/>
            <p:cNvSpPr txBox="1">
              <a:spLocks noChangeArrowheads="1"/>
            </p:cNvSpPr>
            <p:nvPr/>
          </p:nvSpPr>
          <p:spPr bwMode="auto">
            <a:xfrm>
              <a:off x="5392038" y="3897750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3"/>
            <p:cNvSpPr txBox="1">
              <a:spLocks noChangeArrowheads="1"/>
            </p:cNvSpPr>
            <p:nvPr/>
          </p:nvSpPr>
          <p:spPr bwMode="auto">
            <a:xfrm>
              <a:off x="6581775" y="3615175"/>
              <a:ext cx="790575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70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a </a:t>
            </a:r>
            <a:r>
              <a:rPr lang="en-GB" dirty="0" err="1">
                <a:latin typeface="+mn-lt"/>
              </a:rPr>
              <a:t>Mandir</a:t>
            </a:r>
            <a:endParaRPr lang="en-GB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1385" y="1618854"/>
            <a:ext cx="362585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Ganesh, the God for good luck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Bowl of sweets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Orange fruit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Sacred flame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Prayer bell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Incense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10755" y="1501818"/>
            <a:ext cx="5956417" cy="4406449"/>
            <a:chOff x="2436590" y="1686376"/>
            <a:chExt cx="5956417" cy="4406449"/>
          </a:xfrm>
        </p:grpSpPr>
        <p:pic>
          <p:nvPicPr>
            <p:cNvPr id="3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590" y="1686376"/>
              <a:ext cx="5956417" cy="4406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3413097" y="2776491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4316568" y="5426607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972856" y="5043581"/>
              <a:ext cx="48284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3710647" y="4672699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5082083" y="4594253"/>
              <a:ext cx="13443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6642871" y="4580729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227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a Mosque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08646" y="1569836"/>
            <a:ext cx="34797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Arch marking the direction of Mecca called a </a:t>
            </a:r>
            <a:r>
              <a:rPr lang="en-GB" sz="1600" dirty="0" err="1">
                <a:latin typeface="Twinkl" pitchFamily="2" charset="0"/>
              </a:rPr>
              <a:t>mihrab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Platform where the Imam gives his talk called a </a:t>
            </a:r>
            <a:r>
              <a:rPr lang="en-GB" sz="1600" dirty="0" err="1">
                <a:latin typeface="Twinkl" pitchFamily="2" charset="0"/>
              </a:rPr>
              <a:t>minbar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Prayer mat facing the </a:t>
            </a:r>
            <a:r>
              <a:rPr lang="en-GB" sz="1600" dirty="0" err="1">
                <a:latin typeface="Twinkl" pitchFamily="2" charset="0"/>
              </a:rPr>
              <a:t>mihrab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Shoe rack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46737" y="2077397"/>
            <a:ext cx="5183610" cy="4063010"/>
            <a:chOff x="832309" y="3221038"/>
            <a:chExt cx="3499789" cy="27432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673" y="3221038"/>
              <a:ext cx="3273425" cy="2743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917386" y="3351213"/>
              <a:ext cx="788987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2920811" y="3817938"/>
              <a:ext cx="788987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2020698" y="5656263"/>
              <a:ext cx="311441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9"/>
            <p:cNvSpPr txBox="1">
              <a:spLocks noChangeArrowheads="1"/>
            </p:cNvSpPr>
            <p:nvPr/>
          </p:nvSpPr>
          <p:spPr bwMode="auto">
            <a:xfrm>
              <a:off x="832309" y="4939036"/>
              <a:ext cx="311441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19396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3605802" y="1158875"/>
            <a:ext cx="193239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◄ In a Hindu home, many girls help their mothers set up the family shrine each morning.</a:t>
            </a: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917575" y="4024313"/>
            <a:ext cx="20923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Sikh home, children usually say prayers in the mornings and evenings.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5934847" y="4024313"/>
            <a:ext cx="245350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Christian home, some children will say prayers before they go to bed.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8" y="1066800"/>
            <a:ext cx="2720975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158875"/>
            <a:ext cx="2633663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3635375"/>
            <a:ext cx="29337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299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14" y="1081836"/>
            <a:ext cx="7602371" cy="4694327"/>
          </a:xfrm>
          <a:prstGeom prst="rect">
            <a:avLst/>
          </a:prstGeom>
        </p:spPr>
      </p:pic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6262687" y="3744838"/>
            <a:ext cx="21256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Muslim home, it is usually the Father that leads the family prayers every morning and evening.</a:t>
            </a:r>
          </a:p>
        </p:txBody>
      </p:sp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3444875" y="1238250"/>
            <a:ext cx="17843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◄ In a Buddhist home, the family may meditate in silence.</a:t>
            </a:r>
          </a:p>
        </p:txBody>
      </p:sp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679269" y="3656013"/>
            <a:ext cx="2198869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Jewish home, a family meal is usually eaten every Friday evening and the father blesses his children.</a:t>
            </a:r>
          </a:p>
        </p:txBody>
      </p:sp>
    </p:spTree>
    <p:extLst>
      <p:ext uri="{BB962C8B-B14F-4D97-AF65-F5344CB8AC3E}">
        <p14:creationId xmlns:p14="http://schemas.microsoft.com/office/powerpoint/2010/main" val="806707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2937" y="4306815"/>
            <a:ext cx="61023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3200" dirty="0"/>
              <a:t>Be lovely to everyone, no matter what they believe in.</a:t>
            </a:r>
            <a:endParaRPr lang="en-GB" sz="3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2" y="1688992"/>
            <a:ext cx="7736495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22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502</Words>
  <Application>Microsoft Office PowerPoint</Application>
  <PresentationFormat>On-screen Show (4:3)</PresentationFormat>
  <Paragraphs>97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Twinkl</vt:lpstr>
      <vt:lpstr>Arial</vt:lpstr>
      <vt:lpstr>Office Theme</vt:lpstr>
      <vt:lpstr>PowerPoint Presentation</vt:lpstr>
      <vt:lpstr>Different Beliefs</vt:lpstr>
      <vt:lpstr>Different Beliefs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Inside a Church</vt:lpstr>
      <vt:lpstr>Inside a Gurdwara</vt:lpstr>
      <vt:lpstr>Inside a Synagogue</vt:lpstr>
      <vt:lpstr>Inside a Wat</vt:lpstr>
      <vt:lpstr>Inside a Mandir</vt:lpstr>
      <vt:lpstr>Inside a Mosque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Caroline Lightfoot</cp:lastModifiedBy>
  <cp:revision>8</cp:revision>
  <dcterms:created xsi:type="dcterms:W3CDTF">2019-08-22T12:30:43Z</dcterms:created>
  <dcterms:modified xsi:type="dcterms:W3CDTF">2020-05-17T09:02:11Z</dcterms:modified>
</cp:coreProperties>
</file>