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89568-91B2-4B55-8347-F22F0198D8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277CCC-6CF9-4C2D-8E26-4E691EF9E9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21A51-CF1A-4730-B496-6210BEFF8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8C0457-3153-4388-9A19-9C4F960A9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96905-D53E-46BB-894E-29A058538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22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A5458-227E-4617-AC30-A97A1FEEB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CABCA-1DB3-46D8-AA92-C2E5A9DEB4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06C77-046C-48D0-B182-FEAEDEA03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6C76-A8FC-417D-B4F9-74E599721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104DB-94DF-4114-B6EA-86D377679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46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6391E-908C-487F-8069-812E5A711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39E7E-37FD-46AD-A5C0-64ABB6A69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2FA3F-1EBB-4167-82A0-E6B9AD751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376E6-D172-4448-97A7-7405E7250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F1E67-9861-4DED-ABDF-8D78E196F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322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5A16D-9788-4C85-9C77-0CC9F28A3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FC882-651A-47CF-B521-59D40EC06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5559C-83D0-45D8-9CD0-0282D6B31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1782AB-4664-45F1-ADA4-3B23ECE7B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FCD642-85EA-43DE-9E94-C0FBFBE19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2B797-250B-4EA4-B255-82D1ECA6D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4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60EC0-F54B-4929-B131-DACCBFB77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34304-B818-402A-B9A1-C30418686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5161B7-6511-4736-A43C-9BA065192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6241C7-A324-4850-86D6-6BA2039745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2E4B43-4D4F-4761-A1E7-511B957D16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8387AC-4E79-4107-8C16-A9FBE216D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2479C-3944-4B39-BFCD-5D571C815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C223A5-DD7B-4635-A3CA-4ACA64C14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732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BE5D0-1C2D-4574-821C-754E17337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59BB12-256D-4C49-94DE-0A7535E6F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04191-6B86-4780-A8BD-D71936F02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43E3DB-08F9-40E8-8914-CD53DF905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011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4893EA-FB28-4FAD-B877-5567C304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646B07-E56D-4CEE-AC0D-65FB6772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4C7210-1775-4C51-A6B7-C22453B8C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462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DDCEA-B94D-44F4-B44D-B8D9EB20B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7431B-F6E6-4DC8-BB1A-3C7286787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DC5A85-6E5F-4B05-A045-DF779D29F6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9E6915-2D86-4D77-B272-EB99A42E0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6E70F8-B001-4154-8A3B-1DA16480A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BC0478-6054-4C5A-9FE9-5A15D28FD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46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F375A-A33C-4A9D-AE76-807FF109F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FA676-F74A-4730-9A2C-86662819D0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D7076C-6E8A-420F-950A-444F203AAB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2B4A0-B08D-466F-A99F-DBC07FAE1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826EA5-180A-4481-BE9E-18221C984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69D10E-BB62-4CB2-9842-BEE8D837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12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BF1E1-3D2C-4BDC-B8B4-197DB2D5A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47728B-5595-48A5-B9E2-08F4CED199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8185D-5122-48BA-BFD2-6213B13CF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8C1DE-9B55-4F30-A05D-7E8B14FC9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7B5D2-8998-43C3-9418-38D836444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75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B53DF-F0AA-42C2-9F86-0CA9AD8C96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24430F-260E-4CB2-A8D5-B277FE0EA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A8502-3275-403C-8BC4-25812752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3F44C-B87B-4A81-B5F6-EB8F67172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13B22-B4DF-4E4C-ABB3-D17B6923E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302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0BFFA-C204-4565-807F-F4A82D0B4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46D0A4-7E80-4B8A-9611-3F6479222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0F54E-E034-41AB-A1F7-0EE8E869B3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3BDFD-CBA9-4D87-9E68-75214D5F23F6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5B9EB-38A0-4BE1-A932-147BD0A7AE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F4515-98DF-4B47-8FDC-4A6F0F16D0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7D0A0-1DC7-4CCB-A96A-82E66534E2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54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2C8EC3AA-3757-4B9F-80DC-A1A4D11C4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44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n animal&#10;&#10;Description automatically generated">
            <a:extLst>
              <a:ext uri="{FF2B5EF4-FFF2-40B4-BE49-F238E27FC236}">
                <a16:creationId xmlns:a16="http://schemas.microsoft.com/office/drawing/2014/main" id="{56603B02-96E1-4DD9-9F15-66E371803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377" y="38629"/>
            <a:ext cx="9101797" cy="679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2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35F91E-2C7F-463C-8D0F-18D907CC52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1" b="2079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6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D75E5C-BDBC-4BB7-89E4-26022E0CA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6" y="-13909"/>
            <a:ext cx="9200408" cy="687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30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nimal&#10;&#10;Description automatically generated">
            <a:extLst>
              <a:ext uri="{FF2B5EF4-FFF2-40B4-BE49-F238E27FC236}">
                <a16:creationId xmlns:a16="http://schemas.microsoft.com/office/drawing/2014/main" id="{3B4B61E5-F5F6-4E44-9DD7-AACD567BDB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4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65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Shelley</dc:creator>
  <cp:lastModifiedBy>Claire Shelley</cp:lastModifiedBy>
  <cp:revision>1</cp:revision>
  <dcterms:created xsi:type="dcterms:W3CDTF">2020-03-23T11:39:28Z</dcterms:created>
  <dcterms:modified xsi:type="dcterms:W3CDTF">2020-03-23T11:42:11Z</dcterms:modified>
</cp:coreProperties>
</file>