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80" r:id="rId5"/>
    <p:sldId id="365" r:id="rId6"/>
    <p:sldId id="377" r:id="rId7"/>
    <p:sldId id="360" r:id="rId8"/>
    <p:sldId id="381" r:id="rId9"/>
    <p:sldId id="367" r:id="rId10"/>
    <p:sldId id="388" r:id="rId11"/>
    <p:sldId id="368" r:id="rId12"/>
    <p:sldId id="383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BA16B8-4DCB-44E6-94FD-5507B55BBE90}" v="38" dt="2020-01-09T14:58:10.992"/>
    <p1510:client id="{4EAB32FF-EEB1-40F0-9333-69CC746F1D51}" v="6" dt="2020-01-09T15:05:01.696"/>
    <p1510:client id="{BE20EAF2-0E99-4C32-B24A-8E79E4494D5E}" v="267" dt="2020-01-09T11:38:15.4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61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 – Spring Block 1 – Addition and Subtraction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5: Subtraction Crossing 10  1</a:t>
            </a: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673897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calculations to their answers.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F371A7-AD8A-4E2A-8DEF-F2FA58CF7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073569"/>
              </p:ext>
            </p:extLst>
          </p:nvPr>
        </p:nvGraphicFramePr>
        <p:xfrm>
          <a:off x="2238000" y="1551640"/>
          <a:ext cx="4668000" cy="400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237454361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3937896992"/>
                    </a:ext>
                  </a:extLst>
                </a:gridCol>
              </a:tblGrid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 – 3 =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2547010"/>
                  </a:ext>
                </a:extLst>
              </a:tr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17 – 6 =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328822"/>
                  </a:ext>
                </a:extLst>
              </a:tr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19 – 4 =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9162455"/>
                  </a:ext>
                </a:extLst>
              </a:tr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 – 2 =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1171703"/>
                  </a:ext>
                </a:extLst>
              </a:tr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 – 5 =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2666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calculations to their answers.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F371A7-AD8A-4E2A-8DEF-F2FA58CF778D}"/>
              </a:ext>
            </a:extLst>
          </p:cNvPr>
          <p:cNvGraphicFramePr>
            <a:graphicFrameLocks noGrp="1"/>
          </p:cNvGraphicFramePr>
          <p:nvPr/>
        </p:nvGraphicFramePr>
        <p:xfrm>
          <a:off x="2238000" y="1551640"/>
          <a:ext cx="4668000" cy="400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237454361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3937896992"/>
                    </a:ext>
                  </a:extLst>
                </a:gridCol>
              </a:tblGrid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 – 3 =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2547010"/>
                  </a:ext>
                </a:extLst>
              </a:tr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17 – 6 =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328822"/>
                  </a:ext>
                </a:extLst>
              </a:tr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19 – 4 =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9162455"/>
                  </a:ext>
                </a:extLst>
              </a:tr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 – 2 =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1171703"/>
                  </a:ext>
                </a:extLst>
              </a:tr>
              <a:tr h="801744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 – 5 =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2666022"/>
                  </a:ext>
                </a:extLst>
              </a:tr>
            </a:tbl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8C769EB-30B5-4680-9333-2BC602952F82}"/>
              </a:ext>
            </a:extLst>
          </p:cNvPr>
          <p:cNvCxnSpPr>
            <a:cxnSpLocks/>
          </p:cNvCxnSpPr>
          <p:nvPr/>
        </p:nvCxnSpPr>
        <p:spPr>
          <a:xfrm>
            <a:off x="3724835" y="2003612"/>
            <a:ext cx="2595283" cy="237340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59C5B9-9EA4-405C-B08A-DE5AA78F02E1}"/>
              </a:ext>
            </a:extLst>
          </p:cNvPr>
          <p:cNvCxnSpPr>
            <a:cxnSpLocks/>
          </p:cNvCxnSpPr>
          <p:nvPr/>
        </p:nvCxnSpPr>
        <p:spPr>
          <a:xfrm flipV="1">
            <a:off x="3724834" y="2003612"/>
            <a:ext cx="2595284" cy="75751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3831985-4486-43DE-AEE5-CBEFDEB01799}"/>
              </a:ext>
            </a:extLst>
          </p:cNvPr>
          <p:cNvCxnSpPr>
            <a:cxnSpLocks/>
          </p:cNvCxnSpPr>
          <p:nvPr/>
        </p:nvCxnSpPr>
        <p:spPr>
          <a:xfrm>
            <a:off x="3724834" y="3556000"/>
            <a:ext cx="2595284" cy="162560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1445FB4-2EFF-4965-929B-22FE3285BB60}"/>
              </a:ext>
            </a:extLst>
          </p:cNvPr>
          <p:cNvCxnSpPr>
            <a:cxnSpLocks/>
          </p:cNvCxnSpPr>
          <p:nvPr/>
        </p:nvCxnSpPr>
        <p:spPr>
          <a:xfrm flipV="1">
            <a:off x="3724833" y="2837329"/>
            <a:ext cx="2595285" cy="15224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32A2DEE-4DA6-4577-886C-9FBA211C403A}"/>
              </a:ext>
            </a:extLst>
          </p:cNvPr>
          <p:cNvCxnSpPr>
            <a:cxnSpLocks/>
          </p:cNvCxnSpPr>
          <p:nvPr/>
        </p:nvCxnSpPr>
        <p:spPr>
          <a:xfrm flipV="1">
            <a:off x="3724833" y="3601209"/>
            <a:ext cx="2595285" cy="15798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051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Solve the calculation below using the ten frames.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62B91C-9032-49A8-8CD8-26BE2E836F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247110"/>
              </p:ext>
            </p:extLst>
          </p:nvPr>
        </p:nvGraphicFramePr>
        <p:xfrm>
          <a:off x="804844" y="3611281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graphicFrame>
        <p:nvGraphicFramePr>
          <p:cNvPr id="11" name="Table 2">
            <a:extLst>
              <a:ext uri="{FF2B5EF4-FFF2-40B4-BE49-F238E27FC236}">
                <a16:creationId xmlns:a16="http://schemas.microsoft.com/office/drawing/2014/main" id="{D0F90BB4-0676-4808-B833-DD6C2C47AE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146963"/>
              </p:ext>
            </p:extLst>
          </p:nvPr>
        </p:nvGraphicFramePr>
        <p:xfrm>
          <a:off x="4823012" y="3611281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1B5152B-FE7E-4ACB-8832-2B72C5786D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882770"/>
              </p:ext>
            </p:extLst>
          </p:nvPr>
        </p:nvGraphicFramePr>
        <p:xfrm>
          <a:off x="2621549" y="1962952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187837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Solve the calculation below using the ten frames.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FCF05E9-3BD8-4679-9859-0A2A0BFEDA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876225"/>
              </p:ext>
            </p:extLst>
          </p:nvPr>
        </p:nvGraphicFramePr>
        <p:xfrm>
          <a:off x="2621549" y="1962952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187837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62B91C-9032-49A8-8CD8-26BE2E836F52}"/>
              </a:ext>
            </a:extLst>
          </p:cNvPr>
          <p:cNvGraphicFramePr>
            <a:graphicFrameLocks noGrp="1"/>
          </p:cNvGraphicFramePr>
          <p:nvPr/>
        </p:nvGraphicFramePr>
        <p:xfrm>
          <a:off x="804844" y="3611281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graphicFrame>
        <p:nvGraphicFramePr>
          <p:cNvPr id="11" name="Table 2">
            <a:extLst>
              <a:ext uri="{FF2B5EF4-FFF2-40B4-BE49-F238E27FC236}">
                <a16:creationId xmlns:a16="http://schemas.microsoft.com/office/drawing/2014/main" id="{D0F90BB4-0676-4808-B833-DD6C2C47AE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746692"/>
              </p:ext>
            </p:extLst>
          </p:nvPr>
        </p:nvGraphicFramePr>
        <p:xfrm>
          <a:off x="4823012" y="3611281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00B0F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28ED4F6-F53E-4B5D-BB28-550D528D27D9}"/>
              </a:ext>
            </a:extLst>
          </p:cNvPr>
          <p:cNvCxnSpPr/>
          <p:nvPr/>
        </p:nvCxnSpPr>
        <p:spPr>
          <a:xfrm>
            <a:off x="7014465" y="3718134"/>
            <a:ext cx="519953" cy="4840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3DBCAA4-26AE-4BE7-8C29-C30F6519CE7F}"/>
              </a:ext>
            </a:extLst>
          </p:cNvPr>
          <p:cNvCxnSpPr/>
          <p:nvPr/>
        </p:nvCxnSpPr>
        <p:spPr>
          <a:xfrm>
            <a:off x="6318035" y="3718134"/>
            <a:ext cx="519953" cy="4840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5CA8B15-D74A-48F3-8D38-DE765881CD95}"/>
              </a:ext>
            </a:extLst>
          </p:cNvPr>
          <p:cNvCxnSpPr/>
          <p:nvPr/>
        </p:nvCxnSpPr>
        <p:spPr>
          <a:xfrm>
            <a:off x="5620826" y="3718134"/>
            <a:ext cx="519953" cy="4840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8F54F8E-06A0-46D5-9AFF-42A95AD85E8B}"/>
              </a:ext>
            </a:extLst>
          </p:cNvPr>
          <p:cNvCxnSpPr/>
          <p:nvPr/>
        </p:nvCxnSpPr>
        <p:spPr>
          <a:xfrm>
            <a:off x="4923617" y="3718134"/>
            <a:ext cx="519953" cy="4840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55318D8-4806-43CA-B23B-8C7546E79545}"/>
              </a:ext>
            </a:extLst>
          </p:cNvPr>
          <p:cNvCxnSpPr/>
          <p:nvPr/>
        </p:nvCxnSpPr>
        <p:spPr>
          <a:xfrm>
            <a:off x="5620826" y="4422002"/>
            <a:ext cx="519953" cy="4840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BC672F3-3C73-4CC3-B9F5-CB129240D824}"/>
              </a:ext>
            </a:extLst>
          </p:cNvPr>
          <p:cNvCxnSpPr/>
          <p:nvPr/>
        </p:nvCxnSpPr>
        <p:spPr>
          <a:xfrm>
            <a:off x="4923617" y="4422002"/>
            <a:ext cx="519953" cy="4840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0F5738D-37C3-47D2-93EC-674FD81AB429}"/>
              </a:ext>
            </a:extLst>
          </p:cNvPr>
          <p:cNvCxnSpPr/>
          <p:nvPr/>
        </p:nvCxnSpPr>
        <p:spPr>
          <a:xfrm>
            <a:off x="3694990" y="4422002"/>
            <a:ext cx="519953" cy="4840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0069EC4-9F9B-404D-B388-2D1069CAC83C}"/>
              </a:ext>
            </a:extLst>
          </p:cNvPr>
          <p:cNvCxnSpPr/>
          <p:nvPr/>
        </p:nvCxnSpPr>
        <p:spPr>
          <a:xfrm>
            <a:off x="7710895" y="3718134"/>
            <a:ext cx="519953" cy="4840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0313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part-whole model to solve the calculation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help with the partitioning to 10.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A7784A7-A701-4D87-8E87-01A603820C0A}"/>
              </a:ext>
            </a:extLst>
          </p:cNvPr>
          <p:cNvSpPr/>
          <p:nvPr/>
        </p:nvSpPr>
        <p:spPr>
          <a:xfrm>
            <a:off x="4212075" y="1688403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C83D7CC-7A3E-4063-A2AF-42DB7526B2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964093"/>
              </p:ext>
            </p:extLst>
          </p:nvPr>
        </p:nvGraphicFramePr>
        <p:xfrm>
          <a:off x="2772000" y="1672394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187837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BCE6452C-4720-4369-B7C8-35C84438242F}"/>
              </a:ext>
            </a:extLst>
          </p:cNvPr>
          <p:cNvSpPr/>
          <p:nvPr/>
        </p:nvSpPr>
        <p:spPr>
          <a:xfrm>
            <a:off x="4861070" y="2811090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1DED76-8EA8-462C-80DE-B3D9B6FC0172}"/>
              </a:ext>
            </a:extLst>
          </p:cNvPr>
          <p:cNvSpPr/>
          <p:nvPr/>
        </p:nvSpPr>
        <p:spPr>
          <a:xfrm>
            <a:off x="3597861" y="2811090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9A429EB-2296-416F-A03B-7EF79A1A179E}"/>
              </a:ext>
            </a:extLst>
          </p:cNvPr>
          <p:cNvCxnSpPr>
            <a:stCxn id="12" idx="3"/>
            <a:endCxn id="15" idx="0"/>
          </p:cNvCxnSpPr>
          <p:nvPr/>
        </p:nvCxnSpPr>
        <p:spPr>
          <a:xfrm flipH="1">
            <a:off x="3957861" y="2302961"/>
            <a:ext cx="359656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AEFC14C-49AE-4F5B-963E-8A2E95092530}"/>
              </a:ext>
            </a:extLst>
          </p:cNvPr>
          <p:cNvCxnSpPr>
            <a:stCxn id="12" idx="5"/>
            <a:endCxn id="14" idx="0"/>
          </p:cNvCxnSpPr>
          <p:nvPr/>
        </p:nvCxnSpPr>
        <p:spPr>
          <a:xfrm>
            <a:off x="4826633" y="2302961"/>
            <a:ext cx="394437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Table 3">
            <a:extLst>
              <a:ext uri="{FF2B5EF4-FFF2-40B4-BE49-F238E27FC236}">
                <a16:creationId xmlns:a16="http://schemas.microsoft.com/office/drawing/2014/main" id="{08152EC7-1D79-4B10-83C8-5D2F4C4A30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947505"/>
              </p:ext>
            </p:extLst>
          </p:nvPr>
        </p:nvGraphicFramePr>
        <p:xfrm>
          <a:off x="1746000" y="4789480"/>
          <a:ext cx="5652000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200">
                  <a:extLst>
                    <a:ext uri="{9D8B030D-6E8A-4147-A177-3AD203B41FA5}">
                      <a16:colId xmlns:a16="http://schemas.microsoft.com/office/drawing/2014/main" val="2516001608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3528904285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443524353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3781162465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928168007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3541908839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2539653651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1919405368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7441334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3950513961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2981527"/>
                  </a:ext>
                </a:extLst>
              </a:tr>
            </a:tbl>
          </a:graphicData>
        </a:graphic>
      </p:graphicFrame>
      <p:graphicFrame>
        <p:nvGraphicFramePr>
          <p:cNvPr id="24" name="Table 3">
            <a:extLst>
              <a:ext uri="{FF2B5EF4-FFF2-40B4-BE49-F238E27FC236}">
                <a16:creationId xmlns:a16="http://schemas.microsoft.com/office/drawing/2014/main" id="{D19FCE49-AB95-4CC5-A1CE-050D854F4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654914"/>
              </p:ext>
            </p:extLst>
          </p:nvPr>
        </p:nvGraphicFramePr>
        <p:xfrm>
          <a:off x="1461870" y="5093053"/>
          <a:ext cx="6228002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182">
                  <a:extLst>
                    <a:ext uri="{9D8B030D-6E8A-4147-A177-3AD203B41FA5}">
                      <a16:colId xmlns:a16="http://schemas.microsoft.com/office/drawing/2014/main" val="2357145985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2516001608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3528904285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443524353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3781162465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928168007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3541908839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2539653651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1919405368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7441334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3950513961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2981527"/>
                  </a:ext>
                </a:extLst>
              </a:tr>
            </a:tbl>
          </a:graphicData>
        </a:graphic>
      </p:graphicFrame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85427FF-BF42-40CF-9E8E-B2F722C5EB18}"/>
              </a:ext>
            </a:extLst>
          </p:cNvPr>
          <p:cNvCxnSpPr>
            <a:cxnSpLocks/>
          </p:cNvCxnSpPr>
          <p:nvPr/>
        </p:nvCxnSpPr>
        <p:spPr>
          <a:xfrm flipV="1">
            <a:off x="6265130" y="5395353"/>
            <a:ext cx="0" cy="3510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7668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part-whole model to solve the calculation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help with the partitioning to 10.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A7784A7-A701-4D87-8E87-01A603820C0A}"/>
              </a:ext>
            </a:extLst>
          </p:cNvPr>
          <p:cNvSpPr/>
          <p:nvPr/>
        </p:nvSpPr>
        <p:spPr>
          <a:xfrm>
            <a:off x="4212075" y="1688403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C83D7CC-7A3E-4063-A2AF-42DB7526B2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39960"/>
              </p:ext>
            </p:extLst>
          </p:nvPr>
        </p:nvGraphicFramePr>
        <p:xfrm>
          <a:off x="2772000" y="1672394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187837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BCE6452C-4720-4369-B7C8-35C84438242F}"/>
              </a:ext>
            </a:extLst>
          </p:cNvPr>
          <p:cNvSpPr/>
          <p:nvPr/>
        </p:nvSpPr>
        <p:spPr>
          <a:xfrm>
            <a:off x="4861070" y="2811090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5B5B3629-EC06-4F9F-8A96-A992AD595F44}"/>
              </a:ext>
            </a:extLst>
          </p:cNvPr>
          <p:cNvSpPr/>
          <p:nvPr/>
        </p:nvSpPr>
        <p:spPr>
          <a:xfrm>
            <a:off x="6267579" y="4351484"/>
            <a:ext cx="1124926" cy="875983"/>
          </a:xfrm>
          <a:prstGeom prst="arc">
            <a:avLst>
              <a:gd name="adj1" fmla="val 10763723"/>
              <a:gd name="adj2" fmla="val 3711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1DED76-8EA8-462C-80DE-B3D9B6FC0172}"/>
              </a:ext>
            </a:extLst>
          </p:cNvPr>
          <p:cNvSpPr/>
          <p:nvPr/>
        </p:nvSpPr>
        <p:spPr>
          <a:xfrm>
            <a:off x="3597861" y="2811090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481118AE-77AA-4AF8-A08D-F3F123538AB7}"/>
              </a:ext>
            </a:extLst>
          </p:cNvPr>
          <p:cNvSpPr/>
          <p:nvPr/>
        </p:nvSpPr>
        <p:spPr>
          <a:xfrm>
            <a:off x="4006584" y="4351484"/>
            <a:ext cx="2257460" cy="875983"/>
          </a:xfrm>
          <a:prstGeom prst="arc">
            <a:avLst>
              <a:gd name="adj1" fmla="val 10763723"/>
              <a:gd name="adj2" fmla="val 3711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9A429EB-2296-416F-A03B-7EF79A1A179E}"/>
              </a:ext>
            </a:extLst>
          </p:cNvPr>
          <p:cNvCxnSpPr>
            <a:stCxn id="12" idx="3"/>
            <a:endCxn id="15" idx="0"/>
          </p:cNvCxnSpPr>
          <p:nvPr/>
        </p:nvCxnSpPr>
        <p:spPr>
          <a:xfrm flipH="1">
            <a:off x="3957861" y="2302961"/>
            <a:ext cx="359656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AEFC14C-49AE-4F5B-963E-8A2E95092530}"/>
              </a:ext>
            </a:extLst>
          </p:cNvPr>
          <p:cNvCxnSpPr>
            <a:stCxn id="12" idx="5"/>
            <a:endCxn id="14" idx="0"/>
          </p:cNvCxnSpPr>
          <p:nvPr/>
        </p:nvCxnSpPr>
        <p:spPr>
          <a:xfrm>
            <a:off x="4826633" y="2302961"/>
            <a:ext cx="394437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Table 3">
            <a:extLst>
              <a:ext uri="{FF2B5EF4-FFF2-40B4-BE49-F238E27FC236}">
                <a16:creationId xmlns:a16="http://schemas.microsoft.com/office/drawing/2014/main" id="{08152EC7-1D79-4B10-83C8-5D2F4C4A3054}"/>
              </a:ext>
            </a:extLst>
          </p:cNvPr>
          <p:cNvGraphicFramePr>
            <a:graphicFrameLocks noGrp="1"/>
          </p:cNvGraphicFramePr>
          <p:nvPr/>
        </p:nvGraphicFramePr>
        <p:xfrm>
          <a:off x="1746000" y="4789480"/>
          <a:ext cx="5652000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200">
                  <a:extLst>
                    <a:ext uri="{9D8B030D-6E8A-4147-A177-3AD203B41FA5}">
                      <a16:colId xmlns:a16="http://schemas.microsoft.com/office/drawing/2014/main" val="2516001608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3528904285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443524353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3781162465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928168007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3541908839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2539653651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1919405368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7441334"/>
                    </a:ext>
                  </a:extLst>
                </a:gridCol>
                <a:gridCol w="565200">
                  <a:extLst>
                    <a:ext uri="{9D8B030D-6E8A-4147-A177-3AD203B41FA5}">
                      <a16:colId xmlns:a16="http://schemas.microsoft.com/office/drawing/2014/main" val="3950513961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2981527"/>
                  </a:ext>
                </a:extLst>
              </a:tr>
            </a:tbl>
          </a:graphicData>
        </a:graphic>
      </p:graphicFrame>
      <p:graphicFrame>
        <p:nvGraphicFramePr>
          <p:cNvPr id="24" name="Table 3">
            <a:extLst>
              <a:ext uri="{FF2B5EF4-FFF2-40B4-BE49-F238E27FC236}">
                <a16:creationId xmlns:a16="http://schemas.microsoft.com/office/drawing/2014/main" id="{D19FCE49-AB95-4CC5-A1CE-050D854F4F03}"/>
              </a:ext>
            </a:extLst>
          </p:cNvPr>
          <p:cNvGraphicFramePr>
            <a:graphicFrameLocks noGrp="1"/>
          </p:cNvGraphicFramePr>
          <p:nvPr/>
        </p:nvGraphicFramePr>
        <p:xfrm>
          <a:off x="1461870" y="5093053"/>
          <a:ext cx="6228002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182">
                  <a:extLst>
                    <a:ext uri="{9D8B030D-6E8A-4147-A177-3AD203B41FA5}">
                      <a16:colId xmlns:a16="http://schemas.microsoft.com/office/drawing/2014/main" val="2357145985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2516001608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3528904285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443524353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3781162465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928168007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3541908839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2539653651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1919405368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7441334"/>
                    </a:ext>
                  </a:extLst>
                </a:gridCol>
                <a:gridCol w="566182">
                  <a:extLst>
                    <a:ext uri="{9D8B030D-6E8A-4147-A177-3AD203B41FA5}">
                      <a16:colId xmlns:a16="http://schemas.microsoft.com/office/drawing/2014/main" val="3950513961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2981527"/>
                  </a:ext>
                </a:extLst>
              </a:tr>
            </a:tbl>
          </a:graphicData>
        </a:graphic>
      </p:graphicFrame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85427FF-BF42-40CF-9E8E-B2F722C5EB18}"/>
              </a:ext>
            </a:extLst>
          </p:cNvPr>
          <p:cNvCxnSpPr>
            <a:cxnSpLocks/>
          </p:cNvCxnSpPr>
          <p:nvPr/>
        </p:nvCxnSpPr>
        <p:spPr>
          <a:xfrm flipV="1">
            <a:off x="6265130" y="5395353"/>
            <a:ext cx="0" cy="3510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48AC93BC-2E38-4EDC-BCA1-1A7C338C25CD}"/>
              </a:ext>
            </a:extLst>
          </p:cNvPr>
          <p:cNvSpPr txBox="1"/>
          <p:nvPr/>
        </p:nvSpPr>
        <p:spPr>
          <a:xfrm>
            <a:off x="4800637" y="4386318"/>
            <a:ext cx="66935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– 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8352DE6-7EAE-4C50-8C8E-2E01BBA78240}"/>
              </a:ext>
            </a:extLst>
          </p:cNvPr>
          <p:cNvSpPr txBox="1"/>
          <p:nvPr/>
        </p:nvSpPr>
        <p:spPr>
          <a:xfrm>
            <a:off x="6541768" y="4386318"/>
            <a:ext cx="57654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– 2</a:t>
            </a:r>
          </a:p>
        </p:txBody>
      </p:sp>
    </p:spTree>
    <p:extLst>
      <p:ext uri="{BB962C8B-B14F-4D97-AF65-F5344CB8AC3E}">
        <p14:creationId xmlns:p14="http://schemas.microsoft.com/office/powerpoint/2010/main" val="4279496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 using the number line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BE6A1241-28E7-4D52-83BB-2946DE3B2B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4654140"/>
              </p:ext>
            </p:extLst>
          </p:nvPr>
        </p:nvGraphicFramePr>
        <p:xfrm>
          <a:off x="2772000" y="1672394"/>
          <a:ext cx="3600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0291322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7780964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9327274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09143712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35220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209698"/>
                  </a:ext>
                </a:extLst>
              </a:tr>
            </a:tbl>
          </a:graphicData>
        </a:graphic>
      </p:graphicFrame>
      <p:sp>
        <p:nvSpPr>
          <p:cNvPr id="11" name="Arc 10">
            <a:extLst>
              <a:ext uri="{FF2B5EF4-FFF2-40B4-BE49-F238E27FC236}">
                <a16:creationId xmlns:a16="http://schemas.microsoft.com/office/drawing/2014/main" id="{0656593B-5748-4D5A-90A3-73026B9515C4}"/>
              </a:ext>
            </a:extLst>
          </p:cNvPr>
          <p:cNvSpPr/>
          <p:nvPr/>
        </p:nvSpPr>
        <p:spPr>
          <a:xfrm>
            <a:off x="5791591" y="3136538"/>
            <a:ext cx="1457066" cy="875983"/>
          </a:xfrm>
          <a:prstGeom prst="arc">
            <a:avLst>
              <a:gd name="adj1" fmla="val 10763723"/>
              <a:gd name="adj2" fmla="val 3711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C47B3B5-6255-4596-83E6-00822FC9221D}"/>
              </a:ext>
            </a:extLst>
          </p:cNvPr>
          <p:cNvSpPr txBox="1"/>
          <p:nvPr/>
        </p:nvSpPr>
        <p:spPr>
          <a:xfrm>
            <a:off x="4529405" y="3171372"/>
            <a:ext cx="576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– 4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5A9A366-C133-47B3-90F0-6579E1199D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349156"/>
              </p:ext>
            </p:extLst>
          </p:nvPr>
        </p:nvGraphicFramePr>
        <p:xfrm>
          <a:off x="918000" y="3582512"/>
          <a:ext cx="7308000" cy="3607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7200">
                  <a:extLst>
                    <a:ext uri="{9D8B030D-6E8A-4147-A177-3AD203B41FA5}">
                      <a16:colId xmlns:a16="http://schemas.microsoft.com/office/drawing/2014/main" val="1098601676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80563888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231222387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617833358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3664391699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228111535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3820924509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788920779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926029078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2057767973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2008548277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230346716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205679775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3161638070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2610116785"/>
                    </a:ext>
                  </a:extLst>
                </a:gridCol>
              </a:tblGrid>
              <a:tr h="360703"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62696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FFEA5BB-9120-4017-8830-5E15FABE13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339884"/>
              </p:ext>
            </p:extLst>
          </p:nvPr>
        </p:nvGraphicFramePr>
        <p:xfrm>
          <a:off x="684000" y="3999887"/>
          <a:ext cx="7776000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000">
                  <a:extLst>
                    <a:ext uri="{9D8B030D-6E8A-4147-A177-3AD203B41FA5}">
                      <a16:colId xmlns:a16="http://schemas.microsoft.com/office/drawing/2014/main" val="4093146051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3615940130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2063579824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2601427362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824244212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2050395802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713597585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913414654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001740268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711011679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3141746701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3089180620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96517419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2806856732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4062994888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3053937408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227170"/>
                  </a:ext>
                </a:extLst>
              </a:tr>
            </a:tbl>
          </a:graphicData>
        </a:graphic>
      </p:graphicFrame>
      <p:sp>
        <p:nvSpPr>
          <p:cNvPr id="17" name="Arc 16">
            <a:extLst>
              <a:ext uri="{FF2B5EF4-FFF2-40B4-BE49-F238E27FC236}">
                <a16:creationId xmlns:a16="http://schemas.microsoft.com/office/drawing/2014/main" id="{18897616-0EA5-46EE-A02A-914DA7F4194C}"/>
              </a:ext>
            </a:extLst>
          </p:cNvPr>
          <p:cNvSpPr/>
          <p:nvPr/>
        </p:nvSpPr>
        <p:spPr>
          <a:xfrm>
            <a:off x="3845448" y="3136538"/>
            <a:ext cx="1944462" cy="875983"/>
          </a:xfrm>
          <a:prstGeom prst="arc">
            <a:avLst>
              <a:gd name="adj1" fmla="val 10763723"/>
              <a:gd name="adj2" fmla="val 3711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ACE883-A3C5-482C-99BA-73F498992030}"/>
              </a:ext>
            </a:extLst>
          </p:cNvPr>
          <p:cNvSpPr txBox="1"/>
          <p:nvPr/>
        </p:nvSpPr>
        <p:spPr>
          <a:xfrm>
            <a:off x="6209178" y="3171372"/>
            <a:ext cx="576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– 3</a:t>
            </a:r>
          </a:p>
        </p:txBody>
      </p:sp>
    </p:spTree>
    <p:extLst>
      <p:ext uri="{BB962C8B-B14F-4D97-AF65-F5344CB8AC3E}">
        <p14:creationId xmlns:p14="http://schemas.microsoft.com/office/powerpoint/2010/main" val="867847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 using the number line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BE6A1241-28E7-4D52-83BB-2946DE3B2B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452139"/>
              </p:ext>
            </p:extLst>
          </p:nvPr>
        </p:nvGraphicFramePr>
        <p:xfrm>
          <a:off x="2772000" y="1672394"/>
          <a:ext cx="3600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0291322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7780964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9327274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09143712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35220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209698"/>
                  </a:ext>
                </a:extLst>
              </a:tr>
            </a:tbl>
          </a:graphicData>
        </a:graphic>
      </p:graphicFrame>
      <p:sp>
        <p:nvSpPr>
          <p:cNvPr id="22" name="Arc 21">
            <a:extLst>
              <a:ext uri="{FF2B5EF4-FFF2-40B4-BE49-F238E27FC236}">
                <a16:creationId xmlns:a16="http://schemas.microsoft.com/office/drawing/2014/main" id="{391FB134-E767-4101-A76D-42BFFAF8457B}"/>
              </a:ext>
            </a:extLst>
          </p:cNvPr>
          <p:cNvSpPr/>
          <p:nvPr/>
        </p:nvSpPr>
        <p:spPr>
          <a:xfrm>
            <a:off x="5791591" y="3136538"/>
            <a:ext cx="1457066" cy="875983"/>
          </a:xfrm>
          <a:prstGeom prst="arc">
            <a:avLst>
              <a:gd name="adj1" fmla="val 10763723"/>
              <a:gd name="adj2" fmla="val 3711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D7287E-E237-4F64-AF57-02CE9F454736}"/>
              </a:ext>
            </a:extLst>
          </p:cNvPr>
          <p:cNvSpPr txBox="1"/>
          <p:nvPr/>
        </p:nvSpPr>
        <p:spPr>
          <a:xfrm>
            <a:off x="4529405" y="3171372"/>
            <a:ext cx="576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– 4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35E2C6D0-EB25-4498-90FB-C1E493B379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325316"/>
              </p:ext>
            </p:extLst>
          </p:nvPr>
        </p:nvGraphicFramePr>
        <p:xfrm>
          <a:off x="918000" y="3582512"/>
          <a:ext cx="7308000" cy="3607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7200">
                  <a:extLst>
                    <a:ext uri="{9D8B030D-6E8A-4147-A177-3AD203B41FA5}">
                      <a16:colId xmlns:a16="http://schemas.microsoft.com/office/drawing/2014/main" val="1098601676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80563888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231222387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617833358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3664391699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228111535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3820924509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788920779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926029078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2057767973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2008548277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230346716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1205679775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3161638070"/>
                    </a:ext>
                  </a:extLst>
                </a:gridCol>
                <a:gridCol w="487200">
                  <a:extLst>
                    <a:ext uri="{9D8B030D-6E8A-4147-A177-3AD203B41FA5}">
                      <a16:colId xmlns:a16="http://schemas.microsoft.com/office/drawing/2014/main" val="2610116785"/>
                    </a:ext>
                  </a:extLst>
                </a:gridCol>
              </a:tblGrid>
              <a:tr h="360703"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6269669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193C547-3BDA-4325-89B9-14E5279664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311111"/>
              </p:ext>
            </p:extLst>
          </p:nvPr>
        </p:nvGraphicFramePr>
        <p:xfrm>
          <a:off x="684000" y="3999887"/>
          <a:ext cx="7776000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000">
                  <a:extLst>
                    <a:ext uri="{9D8B030D-6E8A-4147-A177-3AD203B41FA5}">
                      <a16:colId xmlns:a16="http://schemas.microsoft.com/office/drawing/2014/main" val="4093146051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3615940130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2063579824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2601427362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824244212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2050395802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713597585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913414654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001740268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711011679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3141746701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3089180620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196517419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2806856732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4062994888"/>
                    </a:ext>
                  </a:extLst>
                </a:gridCol>
                <a:gridCol w="486000">
                  <a:extLst>
                    <a:ext uri="{9D8B030D-6E8A-4147-A177-3AD203B41FA5}">
                      <a16:colId xmlns:a16="http://schemas.microsoft.com/office/drawing/2014/main" val="3053937408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227170"/>
                  </a:ext>
                </a:extLst>
              </a:tr>
            </a:tbl>
          </a:graphicData>
        </a:graphic>
      </p:graphicFrame>
      <p:sp>
        <p:nvSpPr>
          <p:cNvPr id="26" name="Arc 25">
            <a:extLst>
              <a:ext uri="{FF2B5EF4-FFF2-40B4-BE49-F238E27FC236}">
                <a16:creationId xmlns:a16="http://schemas.microsoft.com/office/drawing/2014/main" id="{B98002A5-28D7-4B55-8AA4-AB61468EB781}"/>
              </a:ext>
            </a:extLst>
          </p:cNvPr>
          <p:cNvSpPr/>
          <p:nvPr/>
        </p:nvSpPr>
        <p:spPr>
          <a:xfrm>
            <a:off x="3845448" y="3136538"/>
            <a:ext cx="1944462" cy="875983"/>
          </a:xfrm>
          <a:prstGeom prst="arc">
            <a:avLst>
              <a:gd name="adj1" fmla="val 10763723"/>
              <a:gd name="adj2" fmla="val 3711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8C7CD35-C0B2-4438-881C-D5B81DD99C06}"/>
              </a:ext>
            </a:extLst>
          </p:cNvPr>
          <p:cNvSpPr txBox="1"/>
          <p:nvPr/>
        </p:nvSpPr>
        <p:spPr>
          <a:xfrm>
            <a:off x="6209178" y="3171372"/>
            <a:ext cx="576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– 3</a:t>
            </a:r>
          </a:p>
        </p:txBody>
      </p:sp>
    </p:spTree>
    <p:extLst>
      <p:ext uri="{BB962C8B-B14F-4D97-AF65-F5344CB8AC3E}">
        <p14:creationId xmlns:p14="http://schemas.microsoft.com/office/powerpoint/2010/main" val="1558040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47AA8A82-EBAB-4877-A808-881BD613E4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sharepoint/v3"/>
    <ds:schemaRef ds:uri="http://schemas.openxmlformats.org/package/2006/metadata/core-properties"/>
    <ds:schemaRef ds:uri="0f0ae0ff-29c4-4766-b250-c1a9bee8d430"/>
    <ds:schemaRef ds:uri="86144f90-c7b6-48d0-aae5-f5e9e48cc3df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357</Words>
  <Application>Microsoft Office PowerPoint</Application>
  <PresentationFormat>On-screen Show (4:3)</PresentationFormat>
  <Paragraphs>215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Caroline Lightfoot</cp:lastModifiedBy>
  <cp:revision>48</cp:revision>
  <dcterms:created xsi:type="dcterms:W3CDTF">2018-03-17T10:08:43Z</dcterms:created>
  <dcterms:modified xsi:type="dcterms:W3CDTF">2020-07-01T11:45:08Z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