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A0EC4-A229-4294-BA12-D119AC4B40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DEFB6ED-454C-40F1-A38E-1D2581DD1B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F8C2D1-8647-43C0-AF7C-584110D98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FFE0-2E2D-4969-8A79-F0FF467DB55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CC8EDD-300D-43EA-8659-EF5FF30F5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A1F775-0BDC-46EF-8929-65D40388F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C198-50C0-4BDB-93F7-F320BA37E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707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3CDE0-507E-4FA7-A246-CFCFE5951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90C95-FB36-4C9E-A258-A6E5B1B599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E9BD9D-6672-435E-A998-7B98F8ACB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FFE0-2E2D-4969-8A79-F0FF467DB55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516AFE-F160-41B0-A3AA-A1255DCEB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A3C6CA-2984-4A2F-AD65-50A75D804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C198-50C0-4BDB-93F7-F320BA37E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889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C1F96-7085-4EC6-8DAD-B236A26A9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A41601-9BBB-46D1-B56F-A4D93F2B9E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5C8227-AAAF-441E-B34E-F38513B77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FFE0-2E2D-4969-8A79-F0FF467DB55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461971-E91B-45A5-8953-3238AB282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340E13-4E81-4AF5-B6DA-82730673C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C198-50C0-4BDB-93F7-F320BA37E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890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30A0AB-D653-496A-A581-F82B90BE4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990452-2646-417D-BEDB-908750368D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FFE740-BA84-4701-9564-B4F2930B3D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3CDAF5-F290-4A5A-8154-F120C893A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FFE0-2E2D-4969-8A79-F0FF467DB55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0F0790-8937-4A8D-9306-4094C776C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0AD8DE-1A93-4263-AB2E-BEF0372F6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C198-50C0-4BDB-93F7-F320BA37E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769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7C198-1AE7-4278-A8EF-F72CD8DAC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4D5E73-2B33-498D-B62D-5B7106391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01346B-8331-4050-BB09-D90E0C1EED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8A5043-8B5F-4B62-AE9E-ED147BC007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F3DF37C-A203-44B9-874B-948BED6509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9C67C1-C732-4E9D-BBFF-49DAB6D34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FFE0-2E2D-4969-8A79-F0FF467DB55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F7645A-A5F3-4B77-A10D-53A0BD2F0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021C19-78F4-4D56-8CED-CA8BE0665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C198-50C0-4BDB-93F7-F320BA37E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7767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B7A73D-C1A6-4520-BD4A-03DE41DC2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CCA09D-EB7E-4AED-9021-74F142FF0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FFE0-2E2D-4969-8A79-F0FF467DB55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B1D884-37E3-499F-B748-579BF99F9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DB1F41-2D00-4E64-A6CC-FF52426C1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C198-50C0-4BDB-93F7-F320BA37E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285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29506F-8D6A-43AF-8992-EB8DF049A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FFE0-2E2D-4969-8A79-F0FF467DB55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DCC913-D491-47DF-AF2A-6DA953243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60C8FF-7455-40EA-A065-690424BA2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C198-50C0-4BDB-93F7-F320BA37E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856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3BBBB-DC04-4506-ABB2-AAB16C473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7A1CB6-4119-4308-8DEE-EA7D50357B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48365B-BE65-41C6-A578-B8DEFB22C6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788780-6722-4F21-825F-8BC3322081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FFE0-2E2D-4969-8A79-F0FF467DB55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936A6E-0A1D-4644-84D4-1E4E83F96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C5EE43-8259-47FE-A654-7FA423C5F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C198-50C0-4BDB-93F7-F320BA37E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335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1B196-40C1-4D5D-8248-67CA4344E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F25E43-EF2B-42B7-951C-4C7B2F8800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087342-8BBF-49DD-956A-17DA078127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EAE5D4-4637-412B-8438-E1E4C53FB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FFE0-2E2D-4969-8A79-F0FF467DB55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F7EC2C-D047-4860-9E58-39F90519D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DACD72-E73A-4882-98ED-28571379D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C198-50C0-4BDB-93F7-F320BA37E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28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831EF-1B30-48EA-86B2-EF00E0366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765776-5DC2-4AF8-94FC-237F59E2F9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47F864-D1D7-4BEE-BE08-DBBF16F36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FFE0-2E2D-4969-8A79-F0FF467DB55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1D1FE0-CB72-4395-9E9C-3C868ED28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F5E7FD-93AF-4E3F-B675-138B3E6F7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C198-50C0-4BDB-93F7-F320BA37E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998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10C8E2-0D4C-4D72-A92D-B4FEED71DD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4747DE-450E-434D-BC0A-802088CFAB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909451-9D4B-4053-9F81-16C5682DB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FFE0-2E2D-4969-8A79-F0FF467DB55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782B1C-8087-4395-ADEC-29FCB83B2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D00278-3357-4A9C-B3E6-75858DF61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C198-50C0-4BDB-93F7-F320BA37E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912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B4020E-0E2B-4BFF-A828-7EF127B4D9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F1FAA2-8670-400A-81A6-72E1ED4432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5AD5BE-39E6-4467-B7B8-77B6238877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BFFE0-2E2D-4969-8A79-F0FF467DB55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5D77E5-58FA-4AC0-A9E0-6D7B8E6899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8EE9F0-ADA3-4596-BF4A-7DA099FBD2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C198-50C0-4BDB-93F7-F320BA37E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816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A65B9B-9E29-4792-8A6C-30367346660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b="1573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94ECF58-10A5-4953-8F1D-6368D760CB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Sense of Touch</a:t>
            </a:r>
            <a:br>
              <a:rPr lang="en-GB">
                <a:solidFill>
                  <a:srgbClr val="FFFFFF"/>
                </a:solidFill>
              </a:rPr>
            </a:b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2EE2FE-8307-4F4A-85F8-D21422057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Can you use your WOW words to describe what the objects would be like to touch?</a:t>
            </a:r>
          </a:p>
        </p:txBody>
      </p:sp>
    </p:spTree>
    <p:extLst>
      <p:ext uri="{BB962C8B-B14F-4D97-AF65-F5344CB8AC3E}">
        <p14:creationId xmlns:p14="http://schemas.microsoft.com/office/powerpoint/2010/main" val="31353195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C75FBCA-F848-411C-8088-B75593C803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034" b="211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94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8055"/>
            <a:ext cx="9181081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4E9F61F-3F69-40F2-9B85-9EAABE87B0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8" r="-1" b="-1"/>
          <a:stretch/>
        </p:blipFill>
        <p:spPr>
          <a:xfrm>
            <a:off x="741023" y="731673"/>
            <a:ext cx="8621342" cy="5394653"/>
          </a:xfrm>
          <a:prstGeom prst="rect">
            <a:avLst/>
          </a:prstGeom>
        </p:spPr>
      </p:pic>
      <p:sp>
        <p:nvSpPr>
          <p:cNvPr id="5" name="Rectangle 8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38" y="448055"/>
            <a:ext cx="1920339" cy="3801257"/>
          </a:xfrm>
          <a:prstGeom prst="rect">
            <a:avLst/>
          </a:prstGeom>
          <a:solidFill>
            <a:srgbClr val="B99252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40" y="4419227"/>
            <a:ext cx="1920338" cy="1979852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877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0E43243-F855-4854-B1CC-1B60FF0D5E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349" b="11397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691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8055"/>
            <a:ext cx="9181081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376FA86-B63A-45EB-BA95-0B0341D9FD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184" b="-1"/>
          <a:stretch/>
        </p:blipFill>
        <p:spPr>
          <a:xfrm>
            <a:off x="741023" y="731673"/>
            <a:ext cx="8621342" cy="539465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38" y="448055"/>
            <a:ext cx="1920339" cy="3801257"/>
          </a:xfrm>
          <a:prstGeom prst="rect">
            <a:avLst/>
          </a:prstGeom>
          <a:solidFill>
            <a:srgbClr val="15620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40" y="4419227"/>
            <a:ext cx="1920338" cy="1979852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157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7550AD-FB33-4ACD-8D8D-7C616F7C09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305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8055"/>
            <a:ext cx="9181081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5D967AE-7FC6-4523-AE15-FC3EDF7D79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4830"/>
          <a:stretch/>
        </p:blipFill>
        <p:spPr>
          <a:xfrm>
            <a:off x="741023" y="731673"/>
            <a:ext cx="8621342" cy="539465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38" y="448055"/>
            <a:ext cx="1920339" cy="3801257"/>
          </a:xfrm>
          <a:prstGeom prst="rect">
            <a:avLst/>
          </a:prstGeom>
          <a:solidFill>
            <a:srgbClr val="79534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40" y="4419227"/>
            <a:ext cx="1920338" cy="1979852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2564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F79061A-7485-4E25-90A7-0EC70BAFCF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678" r="1" b="1"/>
          <a:stretch/>
        </p:blipFill>
        <p:spPr>
          <a:xfrm>
            <a:off x="196850" y="173518"/>
            <a:ext cx="11798300" cy="65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5007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8055"/>
            <a:ext cx="9181081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FA81BAA-01BF-47DF-9BA1-CF3EEAD51E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093" r="-2" b="10893"/>
          <a:stretch/>
        </p:blipFill>
        <p:spPr>
          <a:xfrm>
            <a:off x="741023" y="731673"/>
            <a:ext cx="8621342" cy="539465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38" y="448055"/>
            <a:ext cx="1920339" cy="3801257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40" y="4419227"/>
            <a:ext cx="1920338" cy="1979852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76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</Words>
  <Application>Microsoft Office PowerPoint</Application>
  <PresentationFormat>Widescreen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Sense of Touch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Sense of Touch </dc:title>
  <dc:creator>Caroline Lightfoot</dc:creator>
  <cp:lastModifiedBy>Caroline Lightfoot</cp:lastModifiedBy>
  <cp:revision>1</cp:revision>
  <dcterms:created xsi:type="dcterms:W3CDTF">2020-06-29T09:38:01Z</dcterms:created>
  <dcterms:modified xsi:type="dcterms:W3CDTF">2020-06-29T09:38:18Z</dcterms:modified>
</cp:coreProperties>
</file>