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9"/>
  </p:notesMasterIdLst>
  <p:handoutMasterIdLst>
    <p:handoutMasterId r:id="rId20"/>
  </p:handoutMasterIdLst>
  <p:sldIdLst>
    <p:sldId id="258" r:id="rId2"/>
    <p:sldId id="279" r:id="rId3"/>
    <p:sldId id="280" r:id="rId4"/>
    <p:sldId id="281" r:id="rId5"/>
    <p:sldId id="282" r:id="rId6"/>
    <p:sldId id="283" r:id="rId7"/>
    <p:sldId id="284" r:id="rId8"/>
    <p:sldId id="285" r:id="rId9"/>
    <p:sldId id="286" r:id="rId10"/>
    <p:sldId id="287" r:id="rId11"/>
    <p:sldId id="288" r:id="rId12"/>
    <p:sldId id="289" r:id="rId13"/>
    <p:sldId id="290" r:id="rId14"/>
    <p:sldId id="291" r:id="rId15"/>
    <p:sldId id="292" r:id="rId16"/>
    <p:sldId id="293" r:id="rId17"/>
    <p:sldId id="267" r:id="rId18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21"/>
      <p:bold r:id="rId22"/>
      <p:italic r:id="rId23"/>
      <p:boldItalic r:id="rId24"/>
    </p:embeddedFont>
    <p:embeddedFont>
      <p:font typeface="Twinkl" panose="020B0604020202020204" charset="0"/>
      <p:regular r:id="rId25"/>
      <p:bold r:id="rId26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E864"/>
    <a:srgbClr val="EA516C"/>
    <a:srgbClr val="FFE000"/>
    <a:srgbClr val="A2764F"/>
    <a:srgbClr val="F08215"/>
    <a:srgbClr val="18A0DB"/>
    <a:srgbClr val="DE1E5A"/>
    <a:srgbClr val="BC0105"/>
    <a:srgbClr val="4DB1E3"/>
    <a:srgbClr val="80C1E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72" d="100"/>
          <a:sy n="72" d="100"/>
        </p:scale>
        <p:origin x="1308" y="66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6.fntdata"/><Relationship Id="rId3" Type="http://schemas.openxmlformats.org/officeDocument/2006/relationships/slide" Target="slides/slide2.xml"/><Relationship Id="rId21" Type="http://schemas.openxmlformats.org/officeDocument/2006/relationships/font" Target="fonts/font1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5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handoutMaster" Target="handoutMasters/handoutMaster1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4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3.fntdata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2.fntdata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20/05/2020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20/05/2020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val 5"/>
          <p:cNvSpPr/>
          <p:nvPr/>
        </p:nvSpPr>
        <p:spPr>
          <a:xfrm>
            <a:off x="6441103" y="1892807"/>
            <a:ext cx="1676655" cy="1676655"/>
          </a:xfrm>
          <a:prstGeom prst="ellipse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Football nets hold 3 balls.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Grouping for Division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338809"/>
            <a:ext cx="7632700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Group the balls in 3s to find out how many nets are needed.</a:t>
            </a:r>
          </a:p>
          <a:p>
            <a:pPr algn="ctr"/>
            <a:r>
              <a:rPr lang="en-GB" dirty="0"/>
              <a:t>(9 groups into 3s).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2693366" y="5145385"/>
            <a:ext cx="3747737" cy="947440"/>
            <a:chOff x="2294140" y="1714953"/>
            <a:chExt cx="4546190" cy="1149292"/>
          </a:xfrm>
        </p:grpSpPr>
        <p:sp>
          <p:nvSpPr>
            <p:cNvPr id="17" name="Rounded Rectangle 16"/>
            <p:cNvSpPr/>
            <p:nvPr/>
          </p:nvSpPr>
          <p:spPr>
            <a:xfrm>
              <a:off x="2294140" y="1714953"/>
              <a:ext cx="1149292" cy="1149292"/>
            </a:xfrm>
            <a:prstGeom prst="roundRect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Rounded Rectangle 17"/>
            <p:cNvSpPr/>
            <p:nvPr/>
          </p:nvSpPr>
          <p:spPr>
            <a:xfrm>
              <a:off x="3992589" y="1714953"/>
              <a:ext cx="1149292" cy="1149292"/>
            </a:xfrm>
            <a:prstGeom prst="roundRect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Rounded Rectangle 18"/>
            <p:cNvSpPr/>
            <p:nvPr/>
          </p:nvSpPr>
          <p:spPr>
            <a:xfrm>
              <a:off x="5691038" y="1714953"/>
              <a:ext cx="1149292" cy="1149292"/>
            </a:xfrm>
            <a:prstGeom prst="roundRect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Rectangle 19"/>
            <p:cNvSpPr/>
            <p:nvPr/>
          </p:nvSpPr>
          <p:spPr>
            <a:xfrm>
              <a:off x="3311348" y="1981304"/>
              <a:ext cx="813325" cy="67710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4400" b="1" dirty="0"/>
                <a:t>÷</a:t>
              </a:r>
            </a:p>
          </p:txBody>
        </p:sp>
        <p:sp>
          <p:nvSpPr>
            <p:cNvPr id="22" name="Rectangle 21"/>
            <p:cNvSpPr/>
            <p:nvPr/>
          </p:nvSpPr>
          <p:spPr>
            <a:xfrm>
              <a:off x="5009797" y="1981304"/>
              <a:ext cx="813325" cy="67710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4400" b="1" dirty="0"/>
                <a:t>=</a:t>
              </a:r>
            </a:p>
          </p:txBody>
        </p:sp>
      </p:grp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9695" y="2193299"/>
            <a:ext cx="995404" cy="989221"/>
          </a:xfrm>
          <a:prstGeom prst="rect">
            <a:avLst/>
          </a:prstGeom>
        </p:spPr>
      </p:pic>
      <p:pic>
        <p:nvPicPr>
          <p:cNvPr id="121" name="Picture 12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9261" y="3551412"/>
            <a:ext cx="995404" cy="989221"/>
          </a:xfrm>
          <a:prstGeom prst="rect">
            <a:avLst/>
          </a:prstGeom>
        </p:spPr>
      </p:pic>
      <p:pic>
        <p:nvPicPr>
          <p:cNvPr id="122" name="Picture 12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3012" y="2080509"/>
            <a:ext cx="995404" cy="989221"/>
          </a:xfrm>
          <a:prstGeom prst="rect">
            <a:avLst/>
          </a:prstGeom>
        </p:spPr>
      </p:pic>
      <p:pic>
        <p:nvPicPr>
          <p:cNvPr id="123" name="Picture 12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2955" y="3377924"/>
            <a:ext cx="995404" cy="989221"/>
          </a:xfrm>
          <a:prstGeom prst="rect">
            <a:avLst/>
          </a:prstGeom>
        </p:spPr>
      </p:pic>
      <p:pic>
        <p:nvPicPr>
          <p:cNvPr id="124" name="Picture 12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27316" y="2336207"/>
            <a:ext cx="995404" cy="989221"/>
          </a:xfrm>
          <a:prstGeom prst="rect">
            <a:avLst/>
          </a:prstGeom>
        </p:spPr>
      </p:pic>
      <p:pic>
        <p:nvPicPr>
          <p:cNvPr id="125" name="Picture 12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02549" y="3661551"/>
            <a:ext cx="995404" cy="989221"/>
          </a:xfrm>
          <a:prstGeom prst="rect">
            <a:avLst/>
          </a:prstGeom>
        </p:spPr>
      </p:pic>
      <p:pic>
        <p:nvPicPr>
          <p:cNvPr id="126" name="Picture 12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20617" y="2488494"/>
            <a:ext cx="995404" cy="989221"/>
          </a:xfrm>
          <a:prstGeom prst="rect">
            <a:avLst/>
          </a:prstGeom>
        </p:spPr>
      </p:pic>
      <p:pic>
        <p:nvPicPr>
          <p:cNvPr id="127" name="Picture 12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22354" y="3726185"/>
            <a:ext cx="995404" cy="989221"/>
          </a:xfrm>
          <a:prstGeom prst="rect">
            <a:avLst/>
          </a:prstGeom>
        </p:spPr>
      </p:pic>
      <p:pic>
        <p:nvPicPr>
          <p:cNvPr id="128" name="Picture 12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46330" y="3483012"/>
            <a:ext cx="995404" cy="9892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134609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Grouping for Division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338809"/>
            <a:ext cx="7632700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How many baskets can be filled using the apples from the tree?</a:t>
            </a:r>
          </a:p>
          <a:p>
            <a:pPr algn="ctr"/>
            <a:r>
              <a:rPr lang="en-GB" dirty="0"/>
              <a:t>(16 grouped into 4s).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2693366" y="5145385"/>
            <a:ext cx="3747737" cy="947440"/>
            <a:chOff x="2294140" y="1714953"/>
            <a:chExt cx="4546190" cy="1149292"/>
          </a:xfrm>
        </p:grpSpPr>
        <p:sp>
          <p:nvSpPr>
            <p:cNvPr id="17" name="Rounded Rectangle 16"/>
            <p:cNvSpPr/>
            <p:nvPr/>
          </p:nvSpPr>
          <p:spPr>
            <a:xfrm>
              <a:off x="2294140" y="1714953"/>
              <a:ext cx="1149292" cy="1149292"/>
            </a:xfrm>
            <a:prstGeom prst="roundRect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Rounded Rectangle 17"/>
            <p:cNvSpPr/>
            <p:nvPr/>
          </p:nvSpPr>
          <p:spPr>
            <a:xfrm>
              <a:off x="3992589" y="1714953"/>
              <a:ext cx="1149292" cy="1149292"/>
            </a:xfrm>
            <a:prstGeom prst="roundRect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Rounded Rectangle 18"/>
            <p:cNvSpPr/>
            <p:nvPr/>
          </p:nvSpPr>
          <p:spPr>
            <a:xfrm>
              <a:off x="5691038" y="1714953"/>
              <a:ext cx="1149292" cy="1149292"/>
            </a:xfrm>
            <a:prstGeom prst="roundRect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Rectangle 19"/>
            <p:cNvSpPr/>
            <p:nvPr/>
          </p:nvSpPr>
          <p:spPr>
            <a:xfrm>
              <a:off x="3311348" y="1981304"/>
              <a:ext cx="813325" cy="67710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4400" b="1" dirty="0"/>
                <a:t>÷</a:t>
              </a:r>
            </a:p>
          </p:txBody>
        </p:sp>
        <p:sp>
          <p:nvSpPr>
            <p:cNvPr id="22" name="Rectangle 21"/>
            <p:cNvSpPr/>
            <p:nvPr/>
          </p:nvSpPr>
          <p:spPr>
            <a:xfrm>
              <a:off x="5009797" y="1981304"/>
              <a:ext cx="813325" cy="67710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4400" b="1" dirty="0"/>
                <a:t>=</a:t>
              </a:r>
            </a:p>
          </p:txBody>
        </p:sp>
      </p:grp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8679"/>
          <a:stretch/>
        </p:blipFill>
        <p:spPr>
          <a:xfrm>
            <a:off x="2397800" y="1991549"/>
            <a:ext cx="4348399" cy="2984153"/>
          </a:xfrm>
          <a:prstGeom prst="rect">
            <a:avLst/>
          </a:prstGeom>
        </p:spPr>
      </p:pic>
      <p:sp>
        <p:nvSpPr>
          <p:cNvPr id="23" name="Oval 22"/>
          <p:cNvSpPr/>
          <p:nvPr/>
        </p:nvSpPr>
        <p:spPr>
          <a:xfrm>
            <a:off x="6516604" y="1752345"/>
            <a:ext cx="1676655" cy="1676655"/>
          </a:xfrm>
          <a:prstGeom prst="ellipse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Each basket can hold 4 apples.</a:t>
            </a:r>
          </a:p>
        </p:txBody>
      </p:sp>
    </p:spTree>
    <p:extLst>
      <p:ext uri="{BB962C8B-B14F-4D97-AF65-F5344CB8AC3E}">
        <p14:creationId xmlns:p14="http://schemas.microsoft.com/office/powerpoint/2010/main" val="417848389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Grouping for Division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338809"/>
            <a:ext cx="7632700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How many packs of pencils would these pencils fill?</a:t>
            </a:r>
          </a:p>
          <a:p>
            <a:pPr algn="ctr"/>
            <a:r>
              <a:rPr lang="en-GB" dirty="0"/>
              <a:t>(15 grouped into 5s).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2693366" y="5145385"/>
            <a:ext cx="3747737" cy="947440"/>
            <a:chOff x="2294140" y="1714953"/>
            <a:chExt cx="4546190" cy="1149292"/>
          </a:xfrm>
        </p:grpSpPr>
        <p:sp>
          <p:nvSpPr>
            <p:cNvPr id="17" name="Rounded Rectangle 16"/>
            <p:cNvSpPr/>
            <p:nvPr/>
          </p:nvSpPr>
          <p:spPr>
            <a:xfrm>
              <a:off x="2294140" y="1714953"/>
              <a:ext cx="1149292" cy="1149292"/>
            </a:xfrm>
            <a:prstGeom prst="roundRect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Rounded Rectangle 17"/>
            <p:cNvSpPr/>
            <p:nvPr/>
          </p:nvSpPr>
          <p:spPr>
            <a:xfrm>
              <a:off x="3992589" y="1714953"/>
              <a:ext cx="1149292" cy="1149292"/>
            </a:xfrm>
            <a:prstGeom prst="roundRect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Rounded Rectangle 18"/>
            <p:cNvSpPr/>
            <p:nvPr/>
          </p:nvSpPr>
          <p:spPr>
            <a:xfrm>
              <a:off x="5691038" y="1714953"/>
              <a:ext cx="1149292" cy="1149292"/>
            </a:xfrm>
            <a:prstGeom prst="roundRect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Rectangle 19"/>
            <p:cNvSpPr/>
            <p:nvPr/>
          </p:nvSpPr>
          <p:spPr>
            <a:xfrm>
              <a:off x="3311348" y="1981304"/>
              <a:ext cx="813325" cy="67710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4400" b="1" dirty="0"/>
                <a:t>÷</a:t>
              </a:r>
            </a:p>
          </p:txBody>
        </p:sp>
        <p:sp>
          <p:nvSpPr>
            <p:cNvPr id="22" name="Rectangle 21"/>
            <p:cNvSpPr/>
            <p:nvPr/>
          </p:nvSpPr>
          <p:spPr>
            <a:xfrm>
              <a:off x="5009797" y="1981304"/>
              <a:ext cx="813325" cy="67710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4400" b="1" dirty="0"/>
                <a:t>=</a:t>
              </a:r>
            </a:p>
          </p:txBody>
        </p:sp>
      </p:grpSp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2"/>
          <a:srcRect l="43735" r="42836"/>
          <a:stretch/>
        </p:blipFill>
        <p:spPr>
          <a:xfrm>
            <a:off x="951179" y="2154081"/>
            <a:ext cx="297318" cy="2262089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2"/>
          <a:srcRect l="43735" r="42836"/>
          <a:stretch/>
        </p:blipFill>
        <p:spPr>
          <a:xfrm flipV="1">
            <a:off x="1447203" y="2154081"/>
            <a:ext cx="297317" cy="2262089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2"/>
          <a:srcRect l="43735" r="42836"/>
          <a:stretch/>
        </p:blipFill>
        <p:spPr>
          <a:xfrm>
            <a:off x="1943226" y="2154081"/>
            <a:ext cx="297317" cy="2262089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 rotWithShape="1">
          <a:blip r:embed="rId2"/>
          <a:srcRect l="43735" r="42836"/>
          <a:stretch/>
        </p:blipFill>
        <p:spPr>
          <a:xfrm flipV="1">
            <a:off x="2439249" y="2154081"/>
            <a:ext cx="297317" cy="2262089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 rotWithShape="1">
          <a:blip r:embed="rId2"/>
          <a:srcRect l="43735" r="42836"/>
          <a:stretch/>
        </p:blipFill>
        <p:spPr>
          <a:xfrm>
            <a:off x="2935272" y="2154081"/>
            <a:ext cx="297317" cy="2262089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 rotWithShape="1">
          <a:blip r:embed="rId2"/>
          <a:srcRect l="43735" r="42836"/>
          <a:stretch/>
        </p:blipFill>
        <p:spPr>
          <a:xfrm flipV="1">
            <a:off x="3431295" y="2154081"/>
            <a:ext cx="297317" cy="2262089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 rotWithShape="1">
          <a:blip r:embed="rId2"/>
          <a:srcRect l="43735" r="42836"/>
          <a:stretch/>
        </p:blipFill>
        <p:spPr>
          <a:xfrm>
            <a:off x="3927318" y="2154081"/>
            <a:ext cx="297317" cy="2262089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 rotWithShape="1">
          <a:blip r:embed="rId2"/>
          <a:srcRect l="43735" r="42836"/>
          <a:stretch/>
        </p:blipFill>
        <p:spPr>
          <a:xfrm flipV="1">
            <a:off x="4423341" y="2154081"/>
            <a:ext cx="297317" cy="2262089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 rotWithShape="1">
          <a:blip r:embed="rId2"/>
          <a:srcRect l="43735" r="42836"/>
          <a:stretch/>
        </p:blipFill>
        <p:spPr>
          <a:xfrm>
            <a:off x="4919364" y="2154081"/>
            <a:ext cx="297317" cy="2262089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 rotWithShape="1">
          <a:blip r:embed="rId2"/>
          <a:srcRect l="43735" r="42836"/>
          <a:stretch/>
        </p:blipFill>
        <p:spPr>
          <a:xfrm flipV="1">
            <a:off x="5415387" y="2154081"/>
            <a:ext cx="297317" cy="2262089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 rotWithShape="1">
          <a:blip r:embed="rId2"/>
          <a:srcRect l="43735" r="42836"/>
          <a:stretch/>
        </p:blipFill>
        <p:spPr>
          <a:xfrm>
            <a:off x="5911410" y="2154081"/>
            <a:ext cx="297317" cy="2262089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 rotWithShape="1">
          <a:blip r:embed="rId2"/>
          <a:srcRect l="43735" r="42836"/>
          <a:stretch/>
        </p:blipFill>
        <p:spPr>
          <a:xfrm flipV="1">
            <a:off x="6407433" y="2154081"/>
            <a:ext cx="297317" cy="2262089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 rotWithShape="1">
          <a:blip r:embed="rId2"/>
          <a:srcRect l="43735" r="42836"/>
          <a:stretch/>
        </p:blipFill>
        <p:spPr>
          <a:xfrm>
            <a:off x="6903456" y="2154081"/>
            <a:ext cx="297317" cy="2262089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 rotWithShape="1">
          <a:blip r:embed="rId2"/>
          <a:srcRect l="43735" r="42836"/>
          <a:stretch/>
        </p:blipFill>
        <p:spPr>
          <a:xfrm flipV="1">
            <a:off x="7399479" y="2154081"/>
            <a:ext cx="297317" cy="2262089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 rotWithShape="1">
          <a:blip r:embed="rId2"/>
          <a:srcRect l="43735" r="42836"/>
          <a:stretch/>
        </p:blipFill>
        <p:spPr>
          <a:xfrm>
            <a:off x="7895498" y="2154081"/>
            <a:ext cx="297317" cy="2262089"/>
          </a:xfrm>
          <a:prstGeom prst="rect">
            <a:avLst/>
          </a:prstGeom>
        </p:spPr>
      </p:pic>
      <p:sp>
        <p:nvSpPr>
          <p:cNvPr id="32" name="Oval 31"/>
          <p:cNvSpPr/>
          <p:nvPr/>
        </p:nvSpPr>
        <p:spPr>
          <a:xfrm>
            <a:off x="6695303" y="4416170"/>
            <a:ext cx="1587937" cy="1587937"/>
          </a:xfrm>
          <a:prstGeom prst="ellipse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Pencils are sold in packs of 5.</a:t>
            </a:r>
          </a:p>
        </p:txBody>
      </p:sp>
    </p:spTree>
    <p:extLst>
      <p:ext uri="{BB962C8B-B14F-4D97-AF65-F5344CB8AC3E}">
        <p14:creationId xmlns:p14="http://schemas.microsoft.com/office/powerpoint/2010/main" val="420982272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Grouping for Division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2693366" y="5145385"/>
            <a:ext cx="3747737" cy="947440"/>
            <a:chOff x="2294140" y="1714953"/>
            <a:chExt cx="4546190" cy="1149292"/>
          </a:xfrm>
        </p:grpSpPr>
        <p:sp>
          <p:nvSpPr>
            <p:cNvPr id="17" name="Rounded Rectangle 16"/>
            <p:cNvSpPr/>
            <p:nvPr/>
          </p:nvSpPr>
          <p:spPr>
            <a:xfrm>
              <a:off x="2294140" y="1714953"/>
              <a:ext cx="1149292" cy="1149292"/>
            </a:xfrm>
            <a:prstGeom prst="roundRect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Rounded Rectangle 17"/>
            <p:cNvSpPr/>
            <p:nvPr/>
          </p:nvSpPr>
          <p:spPr>
            <a:xfrm>
              <a:off x="3992589" y="1714953"/>
              <a:ext cx="1149292" cy="1149292"/>
            </a:xfrm>
            <a:prstGeom prst="roundRect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Rounded Rectangle 18"/>
            <p:cNvSpPr/>
            <p:nvPr/>
          </p:nvSpPr>
          <p:spPr>
            <a:xfrm>
              <a:off x="5691038" y="1714953"/>
              <a:ext cx="1149292" cy="1149292"/>
            </a:xfrm>
            <a:prstGeom prst="roundRect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Rectangle 19"/>
            <p:cNvSpPr/>
            <p:nvPr/>
          </p:nvSpPr>
          <p:spPr>
            <a:xfrm>
              <a:off x="3311348" y="1981304"/>
              <a:ext cx="813325" cy="67710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4400" b="1" dirty="0"/>
                <a:t>÷</a:t>
              </a:r>
            </a:p>
          </p:txBody>
        </p:sp>
        <p:sp>
          <p:nvSpPr>
            <p:cNvPr id="22" name="Rectangle 21"/>
            <p:cNvSpPr/>
            <p:nvPr/>
          </p:nvSpPr>
          <p:spPr>
            <a:xfrm>
              <a:off x="5009797" y="1981304"/>
              <a:ext cx="813325" cy="67710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4400" b="1" dirty="0"/>
                <a:t>=</a:t>
              </a:r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1443103" y="2566907"/>
            <a:ext cx="6257794" cy="2279051"/>
            <a:chOff x="864459" y="2086003"/>
            <a:chExt cx="7470102" cy="2720566"/>
          </a:xfrm>
        </p:grpSpPr>
        <p:pic>
          <p:nvPicPr>
            <p:cNvPr id="32" name="Picture 3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4459" y="2092400"/>
              <a:ext cx="735186" cy="1073372"/>
            </a:xfrm>
            <a:prstGeom prst="rect">
              <a:avLst/>
            </a:prstGeom>
          </p:spPr>
        </p:pic>
        <p:pic>
          <p:nvPicPr>
            <p:cNvPr id="33" name="Picture 32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4459" y="3355898"/>
              <a:ext cx="735186" cy="1073372"/>
            </a:xfrm>
            <a:prstGeom prst="rect">
              <a:avLst/>
            </a:prstGeom>
          </p:spPr>
        </p:pic>
        <p:pic>
          <p:nvPicPr>
            <p:cNvPr id="34" name="Picture 33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826590" y="2469699"/>
              <a:ext cx="735186" cy="1073372"/>
            </a:xfrm>
            <a:prstGeom prst="rect">
              <a:avLst/>
            </a:prstGeom>
          </p:spPr>
        </p:pic>
        <p:pic>
          <p:nvPicPr>
            <p:cNvPr id="35" name="Picture 34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826590" y="3733197"/>
              <a:ext cx="735186" cy="1073372"/>
            </a:xfrm>
            <a:prstGeom prst="rect">
              <a:avLst/>
            </a:prstGeom>
          </p:spPr>
        </p:pic>
        <p:pic>
          <p:nvPicPr>
            <p:cNvPr id="36" name="Picture 35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788721" y="2086003"/>
              <a:ext cx="735186" cy="1073372"/>
            </a:xfrm>
            <a:prstGeom prst="rect">
              <a:avLst/>
            </a:prstGeom>
          </p:spPr>
        </p:pic>
        <p:pic>
          <p:nvPicPr>
            <p:cNvPr id="37" name="Picture 36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788721" y="3349501"/>
              <a:ext cx="735186" cy="1073372"/>
            </a:xfrm>
            <a:prstGeom prst="rect">
              <a:avLst/>
            </a:prstGeom>
          </p:spPr>
        </p:pic>
        <p:pic>
          <p:nvPicPr>
            <p:cNvPr id="38" name="Picture 37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750852" y="2469699"/>
              <a:ext cx="735186" cy="1073372"/>
            </a:xfrm>
            <a:prstGeom prst="rect">
              <a:avLst/>
            </a:prstGeom>
          </p:spPr>
        </p:pic>
        <p:pic>
          <p:nvPicPr>
            <p:cNvPr id="39" name="Picture 38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750852" y="3733197"/>
              <a:ext cx="735186" cy="1073372"/>
            </a:xfrm>
            <a:prstGeom prst="rect">
              <a:avLst/>
            </a:prstGeom>
          </p:spPr>
        </p:pic>
        <p:pic>
          <p:nvPicPr>
            <p:cNvPr id="40" name="Picture 39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712983" y="2086003"/>
              <a:ext cx="735186" cy="1073372"/>
            </a:xfrm>
            <a:prstGeom prst="rect">
              <a:avLst/>
            </a:prstGeom>
          </p:spPr>
        </p:pic>
        <p:pic>
          <p:nvPicPr>
            <p:cNvPr id="41" name="Picture 40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712983" y="3349501"/>
              <a:ext cx="735186" cy="1073372"/>
            </a:xfrm>
            <a:prstGeom prst="rect">
              <a:avLst/>
            </a:prstGeom>
          </p:spPr>
        </p:pic>
        <p:pic>
          <p:nvPicPr>
            <p:cNvPr id="42" name="Picture 4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675114" y="2469699"/>
              <a:ext cx="735186" cy="1073372"/>
            </a:xfrm>
            <a:prstGeom prst="rect">
              <a:avLst/>
            </a:prstGeom>
          </p:spPr>
        </p:pic>
        <p:pic>
          <p:nvPicPr>
            <p:cNvPr id="43" name="Picture 42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675114" y="3733197"/>
              <a:ext cx="735186" cy="1073372"/>
            </a:xfrm>
            <a:prstGeom prst="rect">
              <a:avLst/>
            </a:prstGeom>
          </p:spPr>
        </p:pic>
        <p:pic>
          <p:nvPicPr>
            <p:cNvPr id="44" name="Picture 43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637245" y="2086003"/>
              <a:ext cx="735186" cy="1073372"/>
            </a:xfrm>
            <a:prstGeom prst="rect">
              <a:avLst/>
            </a:prstGeom>
          </p:spPr>
        </p:pic>
        <p:pic>
          <p:nvPicPr>
            <p:cNvPr id="45" name="Picture 44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637245" y="3349501"/>
              <a:ext cx="735186" cy="1073372"/>
            </a:xfrm>
            <a:prstGeom prst="rect">
              <a:avLst/>
            </a:prstGeom>
          </p:spPr>
        </p:pic>
        <p:pic>
          <p:nvPicPr>
            <p:cNvPr id="46" name="Picture 45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599375" y="2469699"/>
              <a:ext cx="735186" cy="1073372"/>
            </a:xfrm>
            <a:prstGeom prst="rect">
              <a:avLst/>
            </a:prstGeom>
          </p:spPr>
        </p:pic>
        <p:pic>
          <p:nvPicPr>
            <p:cNvPr id="47" name="Picture 46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599375" y="3733197"/>
              <a:ext cx="735186" cy="1073372"/>
            </a:xfrm>
            <a:prstGeom prst="rect">
              <a:avLst/>
            </a:prstGeom>
          </p:spPr>
        </p:pic>
      </p:grpSp>
      <p:sp>
        <p:nvSpPr>
          <p:cNvPr id="48" name="Rounded Rectangle 47"/>
          <p:cNvSpPr/>
          <p:nvPr/>
        </p:nvSpPr>
        <p:spPr>
          <a:xfrm>
            <a:off x="981511" y="1854046"/>
            <a:ext cx="7348115" cy="553673"/>
          </a:xfrm>
          <a:prstGeom prst="roundRect">
            <a:avLst/>
          </a:prstGeom>
          <a:solidFill>
            <a:srgbClr val="EA51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  How many packs can be made from these gingerbread people?</a:t>
            </a:r>
          </a:p>
        </p:txBody>
      </p:sp>
      <p:sp>
        <p:nvSpPr>
          <p:cNvPr id="49" name="Oval 48"/>
          <p:cNvSpPr/>
          <p:nvPr/>
        </p:nvSpPr>
        <p:spPr>
          <a:xfrm rot="20959226">
            <a:off x="759640" y="1757573"/>
            <a:ext cx="746620" cy="746620"/>
          </a:xfrm>
          <a:prstGeom prst="ellipse">
            <a:avLst/>
          </a:prstGeom>
          <a:solidFill>
            <a:srgbClr val="F082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b="1" dirty="0"/>
              <a:t>?</a:t>
            </a:r>
          </a:p>
        </p:txBody>
      </p:sp>
      <p:sp>
        <p:nvSpPr>
          <p:cNvPr id="51" name="Rectangle 50"/>
          <p:cNvSpPr/>
          <p:nvPr/>
        </p:nvSpPr>
        <p:spPr>
          <a:xfrm>
            <a:off x="755650" y="1415385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The bakery sells gingerbread people in packs of 2. </a:t>
            </a:r>
          </a:p>
        </p:txBody>
      </p:sp>
    </p:spTree>
    <p:extLst>
      <p:ext uri="{BB962C8B-B14F-4D97-AF65-F5344CB8AC3E}">
        <p14:creationId xmlns:p14="http://schemas.microsoft.com/office/powerpoint/2010/main" val="214271038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Grouping for Division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2693366" y="5145385"/>
            <a:ext cx="3747737" cy="947440"/>
            <a:chOff x="2294140" y="1714953"/>
            <a:chExt cx="4546190" cy="1149292"/>
          </a:xfrm>
        </p:grpSpPr>
        <p:sp>
          <p:nvSpPr>
            <p:cNvPr id="17" name="Rounded Rectangle 16"/>
            <p:cNvSpPr/>
            <p:nvPr/>
          </p:nvSpPr>
          <p:spPr>
            <a:xfrm>
              <a:off x="2294140" y="1714953"/>
              <a:ext cx="1149292" cy="1149292"/>
            </a:xfrm>
            <a:prstGeom prst="roundRect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Rounded Rectangle 17"/>
            <p:cNvSpPr/>
            <p:nvPr/>
          </p:nvSpPr>
          <p:spPr>
            <a:xfrm>
              <a:off x="3992589" y="1714953"/>
              <a:ext cx="1149292" cy="1149292"/>
            </a:xfrm>
            <a:prstGeom prst="roundRect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Rounded Rectangle 18"/>
            <p:cNvSpPr/>
            <p:nvPr/>
          </p:nvSpPr>
          <p:spPr>
            <a:xfrm>
              <a:off x="5691038" y="1714953"/>
              <a:ext cx="1149292" cy="1149292"/>
            </a:xfrm>
            <a:prstGeom prst="roundRect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Rectangle 19"/>
            <p:cNvSpPr/>
            <p:nvPr/>
          </p:nvSpPr>
          <p:spPr>
            <a:xfrm>
              <a:off x="3311348" y="1981304"/>
              <a:ext cx="813325" cy="67710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4400" b="1" dirty="0"/>
                <a:t>÷</a:t>
              </a:r>
            </a:p>
          </p:txBody>
        </p:sp>
        <p:sp>
          <p:nvSpPr>
            <p:cNvPr id="22" name="Rectangle 21"/>
            <p:cNvSpPr/>
            <p:nvPr/>
          </p:nvSpPr>
          <p:spPr>
            <a:xfrm>
              <a:off x="5009797" y="1981304"/>
              <a:ext cx="813325" cy="67710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4400" b="1" dirty="0"/>
                <a:t>=</a:t>
              </a:r>
            </a:p>
          </p:txBody>
        </p:sp>
      </p:grpSp>
      <p:sp>
        <p:nvSpPr>
          <p:cNvPr id="26" name="Rounded Rectangle 25"/>
          <p:cNvSpPr/>
          <p:nvPr/>
        </p:nvSpPr>
        <p:spPr>
          <a:xfrm>
            <a:off x="981511" y="1817238"/>
            <a:ext cx="7348115" cy="553673"/>
          </a:xfrm>
          <a:prstGeom prst="roundRect">
            <a:avLst/>
          </a:prstGeom>
          <a:solidFill>
            <a:srgbClr val="EA51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How many boxes can be filled using these mince pies?</a:t>
            </a:r>
          </a:p>
        </p:txBody>
      </p:sp>
      <p:sp>
        <p:nvSpPr>
          <p:cNvPr id="27" name="Oval 26"/>
          <p:cNvSpPr/>
          <p:nvPr/>
        </p:nvSpPr>
        <p:spPr>
          <a:xfrm rot="20959226">
            <a:off x="759640" y="1720765"/>
            <a:ext cx="746620" cy="746620"/>
          </a:xfrm>
          <a:prstGeom prst="ellipse">
            <a:avLst/>
          </a:prstGeom>
          <a:solidFill>
            <a:srgbClr val="F082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b="1" dirty="0"/>
              <a:t>?</a:t>
            </a:r>
          </a:p>
        </p:txBody>
      </p:sp>
      <p:grpSp>
        <p:nvGrpSpPr>
          <p:cNvPr id="3" name="Group 2"/>
          <p:cNvGrpSpPr/>
          <p:nvPr/>
        </p:nvGrpSpPr>
        <p:grpSpPr>
          <a:xfrm>
            <a:off x="1433418" y="2631138"/>
            <a:ext cx="6271336" cy="2257376"/>
            <a:chOff x="748548" y="2208674"/>
            <a:chExt cx="7639802" cy="2749957"/>
          </a:xfrm>
        </p:grpSpPr>
        <p:pic>
          <p:nvPicPr>
            <p:cNvPr id="28" name="Picture 27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55649" y="2208674"/>
              <a:ext cx="1004185" cy="674812"/>
            </a:xfrm>
            <a:prstGeom prst="rect">
              <a:avLst/>
            </a:prstGeom>
          </p:spPr>
        </p:pic>
        <p:pic>
          <p:nvPicPr>
            <p:cNvPr id="29" name="Picture 28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081352" y="2219328"/>
              <a:ext cx="1004185" cy="674812"/>
            </a:xfrm>
            <a:prstGeom prst="rect">
              <a:avLst/>
            </a:prstGeom>
          </p:spPr>
        </p:pic>
        <p:pic>
          <p:nvPicPr>
            <p:cNvPr id="30" name="Picture 29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407055" y="2219328"/>
              <a:ext cx="1004185" cy="674812"/>
            </a:xfrm>
            <a:prstGeom prst="rect">
              <a:avLst/>
            </a:prstGeom>
          </p:spPr>
        </p:pic>
        <p:pic>
          <p:nvPicPr>
            <p:cNvPr id="31" name="Picture 30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732758" y="2208674"/>
              <a:ext cx="1004185" cy="674812"/>
            </a:xfrm>
            <a:prstGeom prst="rect">
              <a:avLst/>
            </a:prstGeom>
          </p:spPr>
        </p:pic>
        <p:pic>
          <p:nvPicPr>
            <p:cNvPr id="48" name="Picture 47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058461" y="2219328"/>
              <a:ext cx="1004185" cy="674812"/>
            </a:xfrm>
            <a:prstGeom prst="rect">
              <a:avLst/>
            </a:prstGeom>
          </p:spPr>
        </p:pic>
        <p:pic>
          <p:nvPicPr>
            <p:cNvPr id="49" name="Picture 48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84165" y="2208674"/>
              <a:ext cx="1004185" cy="674812"/>
            </a:xfrm>
            <a:prstGeom prst="rect">
              <a:avLst/>
            </a:prstGeom>
          </p:spPr>
        </p:pic>
        <p:pic>
          <p:nvPicPr>
            <p:cNvPr id="50" name="Picture 49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55647" y="3251024"/>
              <a:ext cx="1004185" cy="674812"/>
            </a:xfrm>
            <a:prstGeom prst="rect">
              <a:avLst/>
            </a:prstGeom>
          </p:spPr>
        </p:pic>
        <p:pic>
          <p:nvPicPr>
            <p:cNvPr id="51" name="Picture 50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081350" y="3251024"/>
              <a:ext cx="1004185" cy="674812"/>
            </a:xfrm>
            <a:prstGeom prst="rect">
              <a:avLst/>
            </a:prstGeom>
          </p:spPr>
        </p:pic>
        <p:pic>
          <p:nvPicPr>
            <p:cNvPr id="52" name="Picture 5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407053" y="3251024"/>
              <a:ext cx="1004185" cy="674812"/>
            </a:xfrm>
            <a:prstGeom prst="rect">
              <a:avLst/>
            </a:prstGeom>
          </p:spPr>
        </p:pic>
        <p:pic>
          <p:nvPicPr>
            <p:cNvPr id="53" name="Picture 52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732756" y="3240370"/>
              <a:ext cx="1004185" cy="674812"/>
            </a:xfrm>
            <a:prstGeom prst="rect">
              <a:avLst/>
            </a:prstGeom>
          </p:spPr>
        </p:pic>
        <p:pic>
          <p:nvPicPr>
            <p:cNvPr id="54" name="Picture 53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058459" y="3251024"/>
              <a:ext cx="1004185" cy="674812"/>
            </a:xfrm>
            <a:prstGeom prst="rect">
              <a:avLst/>
            </a:prstGeom>
          </p:spPr>
        </p:pic>
        <p:pic>
          <p:nvPicPr>
            <p:cNvPr id="55" name="Picture 54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84162" y="3240370"/>
              <a:ext cx="1004185" cy="674812"/>
            </a:xfrm>
            <a:prstGeom prst="rect">
              <a:avLst/>
            </a:prstGeom>
          </p:spPr>
        </p:pic>
        <p:pic>
          <p:nvPicPr>
            <p:cNvPr id="56" name="Picture 55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097381" y="4283819"/>
              <a:ext cx="1004185" cy="674812"/>
            </a:xfrm>
            <a:prstGeom prst="rect">
              <a:avLst/>
            </a:prstGeom>
          </p:spPr>
        </p:pic>
        <p:pic>
          <p:nvPicPr>
            <p:cNvPr id="57" name="Picture 56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413057" y="4283819"/>
              <a:ext cx="1004185" cy="674812"/>
            </a:xfrm>
            <a:prstGeom prst="rect">
              <a:avLst/>
            </a:prstGeom>
          </p:spPr>
        </p:pic>
        <p:pic>
          <p:nvPicPr>
            <p:cNvPr id="58" name="Picture 57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728733" y="4283819"/>
              <a:ext cx="1004185" cy="674812"/>
            </a:xfrm>
            <a:prstGeom prst="rect">
              <a:avLst/>
            </a:prstGeom>
          </p:spPr>
        </p:pic>
        <p:pic>
          <p:nvPicPr>
            <p:cNvPr id="59" name="Picture 58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058458" y="4283818"/>
              <a:ext cx="1004185" cy="674813"/>
            </a:xfrm>
            <a:prstGeom prst="rect">
              <a:avLst/>
            </a:prstGeom>
          </p:spPr>
        </p:pic>
        <p:pic>
          <p:nvPicPr>
            <p:cNvPr id="32" name="Picture 31">
              <a:extLst>
                <a:ext uri="{FF2B5EF4-FFF2-40B4-BE49-F238E27FC236}">
                  <a16:creationId xmlns:a16="http://schemas.microsoft.com/office/drawing/2014/main" id="{27AE670E-2DA2-4B8A-8551-8D33BD9419F5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84162" y="4283818"/>
              <a:ext cx="1004185" cy="674813"/>
            </a:xfrm>
            <a:prstGeom prst="rect">
              <a:avLst/>
            </a:prstGeom>
          </p:spPr>
        </p:pic>
        <p:pic>
          <p:nvPicPr>
            <p:cNvPr id="33" name="Picture 32">
              <a:extLst>
                <a:ext uri="{FF2B5EF4-FFF2-40B4-BE49-F238E27FC236}">
                  <a16:creationId xmlns:a16="http://schemas.microsoft.com/office/drawing/2014/main" id="{2075AB4D-C2E9-4B82-87F8-85D4EA1C6419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8548" y="4283818"/>
              <a:ext cx="1004185" cy="674813"/>
            </a:xfrm>
            <a:prstGeom prst="rect">
              <a:avLst/>
            </a:prstGeom>
          </p:spPr>
        </p:pic>
      </p:grpSp>
      <p:sp>
        <p:nvSpPr>
          <p:cNvPr id="60" name="Rectangle 59"/>
          <p:cNvSpPr/>
          <p:nvPr/>
        </p:nvSpPr>
        <p:spPr>
          <a:xfrm>
            <a:off x="755650" y="1415385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Mince pies are sold in boxes of 6.</a:t>
            </a:r>
          </a:p>
        </p:txBody>
      </p:sp>
    </p:spTree>
    <p:extLst>
      <p:ext uri="{BB962C8B-B14F-4D97-AF65-F5344CB8AC3E}">
        <p14:creationId xmlns:p14="http://schemas.microsoft.com/office/powerpoint/2010/main" val="266938630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Grouping for Division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2693366" y="5145385"/>
            <a:ext cx="3747737" cy="947440"/>
            <a:chOff x="2294140" y="1714953"/>
            <a:chExt cx="4546190" cy="1149292"/>
          </a:xfrm>
        </p:grpSpPr>
        <p:sp>
          <p:nvSpPr>
            <p:cNvPr id="17" name="Rounded Rectangle 16"/>
            <p:cNvSpPr/>
            <p:nvPr/>
          </p:nvSpPr>
          <p:spPr>
            <a:xfrm>
              <a:off x="2294140" y="1714953"/>
              <a:ext cx="1149292" cy="1149292"/>
            </a:xfrm>
            <a:prstGeom prst="roundRect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Rounded Rectangle 17"/>
            <p:cNvSpPr/>
            <p:nvPr/>
          </p:nvSpPr>
          <p:spPr>
            <a:xfrm>
              <a:off x="3992589" y="1714953"/>
              <a:ext cx="1149292" cy="1149292"/>
            </a:xfrm>
            <a:prstGeom prst="roundRect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Rounded Rectangle 18"/>
            <p:cNvSpPr/>
            <p:nvPr/>
          </p:nvSpPr>
          <p:spPr>
            <a:xfrm>
              <a:off x="5691038" y="1714953"/>
              <a:ext cx="1149292" cy="1149292"/>
            </a:xfrm>
            <a:prstGeom prst="roundRect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Rectangle 19"/>
            <p:cNvSpPr/>
            <p:nvPr/>
          </p:nvSpPr>
          <p:spPr>
            <a:xfrm>
              <a:off x="3311348" y="1981304"/>
              <a:ext cx="813325" cy="67710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4400" b="1" dirty="0"/>
                <a:t>÷</a:t>
              </a:r>
            </a:p>
          </p:txBody>
        </p:sp>
        <p:sp>
          <p:nvSpPr>
            <p:cNvPr id="22" name="Rectangle 21"/>
            <p:cNvSpPr/>
            <p:nvPr/>
          </p:nvSpPr>
          <p:spPr>
            <a:xfrm>
              <a:off x="5009797" y="1981304"/>
              <a:ext cx="813325" cy="67710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4400" b="1" dirty="0"/>
                <a:t>=</a:t>
              </a:r>
            </a:p>
          </p:txBody>
        </p:sp>
      </p:grpSp>
      <p:sp>
        <p:nvSpPr>
          <p:cNvPr id="26" name="Rounded Rectangle 25"/>
          <p:cNvSpPr/>
          <p:nvPr/>
        </p:nvSpPr>
        <p:spPr>
          <a:xfrm>
            <a:off x="981511" y="1817238"/>
            <a:ext cx="7348115" cy="553673"/>
          </a:xfrm>
          <a:prstGeom prst="roundRect">
            <a:avLst/>
          </a:prstGeom>
          <a:solidFill>
            <a:srgbClr val="EA51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How many packs can be filled using these peppers?</a:t>
            </a:r>
          </a:p>
        </p:txBody>
      </p:sp>
      <p:sp>
        <p:nvSpPr>
          <p:cNvPr id="27" name="Oval 26"/>
          <p:cNvSpPr/>
          <p:nvPr/>
        </p:nvSpPr>
        <p:spPr>
          <a:xfrm rot="20959226">
            <a:off x="759640" y="1720765"/>
            <a:ext cx="746620" cy="746620"/>
          </a:xfrm>
          <a:prstGeom prst="ellipse">
            <a:avLst/>
          </a:prstGeom>
          <a:solidFill>
            <a:srgbClr val="F082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b="1" dirty="0"/>
              <a:t>?</a:t>
            </a:r>
          </a:p>
        </p:txBody>
      </p:sp>
      <p:sp>
        <p:nvSpPr>
          <p:cNvPr id="60" name="Rectangle 59"/>
          <p:cNvSpPr/>
          <p:nvPr/>
        </p:nvSpPr>
        <p:spPr>
          <a:xfrm>
            <a:off x="755650" y="1415385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Peppers are sold in packs of 2.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2162133" y="2505106"/>
            <a:ext cx="4936652" cy="2286513"/>
            <a:chOff x="1519611" y="1913087"/>
            <a:chExt cx="6310432" cy="2922806"/>
          </a:xfrm>
        </p:grpSpPr>
        <p:pic>
          <p:nvPicPr>
            <p:cNvPr id="32" name="Picture 3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841652" y="1913090"/>
              <a:ext cx="644083" cy="817986"/>
            </a:xfrm>
            <a:prstGeom prst="rect">
              <a:avLst/>
            </a:prstGeom>
          </p:spPr>
        </p:pic>
        <p:pic>
          <p:nvPicPr>
            <p:cNvPr id="33" name="Picture 32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653787" y="1913089"/>
              <a:ext cx="644083" cy="817986"/>
            </a:xfrm>
            <a:prstGeom prst="rect">
              <a:avLst/>
            </a:prstGeom>
          </p:spPr>
        </p:pic>
        <p:pic>
          <p:nvPicPr>
            <p:cNvPr id="34" name="Picture 33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465921" y="1913088"/>
              <a:ext cx="644083" cy="817986"/>
            </a:xfrm>
            <a:prstGeom prst="rect">
              <a:avLst/>
            </a:prstGeom>
          </p:spPr>
        </p:pic>
        <p:pic>
          <p:nvPicPr>
            <p:cNvPr id="35" name="Picture 34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278056" y="1913088"/>
              <a:ext cx="644083" cy="817986"/>
            </a:xfrm>
            <a:prstGeom prst="rect">
              <a:avLst/>
            </a:prstGeom>
          </p:spPr>
        </p:pic>
        <p:pic>
          <p:nvPicPr>
            <p:cNvPr id="36" name="Picture 35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090190" y="1913088"/>
              <a:ext cx="644083" cy="817986"/>
            </a:xfrm>
            <a:prstGeom prst="rect">
              <a:avLst/>
            </a:prstGeom>
          </p:spPr>
        </p:pic>
        <p:pic>
          <p:nvPicPr>
            <p:cNvPr id="37" name="Picture 36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902325" y="1913087"/>
              <a:ext cx="644083" cy="817986"/>
            </a:xfrm>
            <a:prstGeom prst="rect">
              <a:avLst/>
            </a:prstGeom>
          </p:spPr>
        </p:pic>
        <p:pic>
          <p:nvPicPr>
            <p:cNvPr id="38" name="Picture 37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714460" y="1913087"/>
              <a:ext cx="644083" cy="817986"/>
            </a:xfrm>
            <a:prstGeom prst="rect">
              <a:avLst/>
            </a:prstGeom>
          </p:spPr>
        </p:pic>
        <p:pic>
          <p:nvPicPr>
            <p:cNvPr id="39" name="Picture 38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841652" y="2965499"/>
              <a:ext cx="644083" cy="817986"/>
            </a:xfrm>
            <a:prstGeom prst="rect">
              <a:avLst/>
            </a:prstGeom>
          </p:spPr>
        </p:pic>
        <p:pic>
          <p:nvPicPr>
            <p:cNvPr id="40" name="Picture 39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653787" y="2965498"/>
              <a:ext cx="644083" cy="817986"/>
            </a:xfrm>
            <a:prstGeom prst="rect">
              <a:avLst/>
            </a:prstGeom>
          </p:spPr>
        </p:pic>
        <p:pic>
          <p:nvPicPr>
            <p:cNvPr id="41" name="Picture 40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465921" y="2965497"/>
              <a:ext cx="644083" cy="817986"/>
            </a:xfrm>
            <a:prstGeom prst="rect">
              <a:avLst/>
            </a:prstGeom>
          </p:spPr>
        </p:pic>
        <p:pic>
          <p:nvPicPr>
            <p:cNvPr id="42" name="Picture 4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278056" y="2965497"/>
              <a:ext cx="644083" cy="817986"/>
            </a:xfrm>
            <a:prstGeom prst="rect">
              <a:avLst/>
            </a:prstGeom>
          </p:spPr>
        </p:pic>
        <p:pic>
          <p:nvPicPr>
            <p:cNvPr id="43" name="Picture 42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090190" y="2965497"/>
              <a:ext cx="644083" cy="817986"/>
            </a:xfrm>
            <a:prstGeom prst="rect">
              <a:avLst/>
            </a:prstGeom>
          </p:spPr>
        </p:pic>
        <p:pic>
          <p:nvPicPr>
            <p:cNvPr id="44" name="Picture 43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902325" y="2965496"/>
              <a:ext cx="644083" cy="817986"/>
            </a:xfrm>
            <a:prstGeom prst="rect">
              <a:avLst/>
            </a:prstGeom>
          </p:spPr>
        </p:pic>
        <p:pic>
          <p:nvPicPr>
            <p:cNvPr id="45" name="Picture 44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714460" y="2965496"/>
              <a:ext cx="644083" cy="817986"/>
            </a:xfrm>
            <a:prstGeom prst="rect">
              <a:avLst/>
            </a:prstGeom>
          </p:spPr>
        </p:pic>
        <p:pic>
          <p:nvPicPr>
            <p:cNvPr id="46" name="Picture 45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19611" y="4017907"/>
              <a:ext cx="644083" cy="817986"/>
            </a:xfrm>
            <a:prstGeom prst="rect">
              <a:avLst/>
            </a:prstGeom>
          </p:spPr>
        </p:pic>
        <p:pic>
          <p:nvPicPr>
            <p:cNvPr id="47" name="Picture 46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331745" y="4017906"/>
              <a:ext cx="644083" cy="817986"/>
            </a:xfrm>
            <a:prstGeom prst="rect">
              <a:avLst/>
            </a:prstGeom>
          </p:spPr>
        </p:pic>
        <p:pic>
          <p:nvPicPr>
            <p:cNvPr id="61" name="Picture 60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43880" y="4017904"/>
              <a:ext cx="644083" cy="817986"/>
            </a:xfrm>
            <a:prstGeom prst="rect">
              <a:avLst/>
            </a:prstGeom>
          </p:spPr>
        </p:pic>
        <p:pic>
          <p:nvPicPr>
            <p:cNvPr id="62" name="Picture 6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956013" y="4017904"/>
              <a:ext cx="644083" cy="817986"/>
            </a:xfrm>
            <a:prstGeom prst="rect">
              <a:avLst/>
            </a:prstGeom>
          </p:spPr>
        </p:pic>
        <p:pic>
          <p:nvPicPr>
            <p:cNvPr id="63" name="Picture 62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768149" y="4017904"/>
              <a:ext cx="644083" cy="817986"/>
            </a:xfrm>
            <a:prstGeom prst="rect">
              <a:avLst/>
            </a:prstGeom>
          </p:spPr>
        </p:pic>
        <p:pic>
          <p:nvPicPr>
            <p:cNvPr id="64" name="Picture 63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580284" y="4017904"/>
              <a:ext cx="644083" cy="817986"/>
            </a:xfrm>
            <a:prstGeom prst="rect">
              <a:avLst/>
            </a:prstGeom>
          </p:spPr>
        </p:pic>
        <p:pic>
          <p:nvPicPr>
            <p:cNvPr id="65" name="Picture 64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92418" y="4017904"/>
              <a:ext cx="644084" cy="817986"/>
            </a:xfrm>
            <a:prstGeom prst="rect">
              <a:avLst/>
            </a:prstGeom>
          </p:spPr>
        </p:pic>
        <p:pic>
          <p:nvPicPr>
            <p:cNvPr id="48" name="Picture 47">
              <a:extLst>
                <a:ext uri="{FF2B5EF4-FFF2-40B4-BE49-F238E27FC236}">
                  <a16:creationId xmlns:a16="http://schemas.microsoft.com/office/drawing/2014/main" id="{FE53E5CF-F387-4926-B90F-EFEF7C47AA1F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185959" y="4017904"/>
              <a:ext cx="644084" cy="817986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63119680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Grouping for Division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2693366" y="5145385"/>
            <a:ext cx="3747737" cy="947440"/>
            <a:chOff x="2294140" y="1714953"/>
            <a:chExt cx="4546190" cy="1149292"/>
          </a:xfrm>
        </p:grpSpPr>
        <p:sp>
          <p:nvSpPr>
            <p:cNvPr id="17" name="Rounded Rectangle 16"/>
            <p:cNvSpPr/>
            <p:nvPr/>
          </p:nvSpPr>
          <p:spPr>
            <a:xfrm>
              <a:off x="2294140" y="1714953"/>
              <a:ext cx="1149292" cy="1149292"/>
            </a:xfrm>
            <a:prstGeom prst="roundRect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Rounded Rectangle 17"/>
            <p:cNvSpPr/>
            <p:nvPr/>
          </p:nvSpPr>
          <p:spPr>
            <a:xfrm>
              <a:off x="3992589" y="1714953"/>
              <a:ext cx="1149292" cy="1149292"/>
            </a:xfrm>
            <a:prstGeom prst="roundRect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Rounded Rectangle 18"/>
            <p:cNvSpPr/>
            <p:nvPr/>
          </p:nvSpPr>
          <p:spPr>
            <a:xfrm>
              <a:off x="5691038" y="1714953"/>
              <a:ext cx="1149292" cy="1149292"/>
            </a:xfrm>
            <a:prstGeom prst="roundRect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Rectangle 19"/>
            <p:cNvSpPr/>
            <p:nvPr/>
          </p:nvSpPr>
          <p:spPr>
            <a:xfrm>
              <a:off x="3311348" y="1981304"/>
              <a:ext cx="813325" cy="67710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4400" b="1" dirty="0"/>
                <a:t>÷</a:t>
              </a:r>
            </a:p>
          </p:txBody>
        </p:sp>
        <p:sp>
          <p:nvSpPr>
            <p:cNvPr id="22" name="Rectangle 21"/>
            <p:cNvSpPr/>
            <p:nvPr/>
          </p:nvSpPr>
          <p:spPr>
            <a:xfrm>
              <a:off x="5009797" y="1981304"/>
              <a:ext cx="813325" cy="67710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4400" b="1" dirty="0"/>
                <a:t>=</a:t>
              </a:r>
            </a:p>
          </p:txBody>
        </p:sp>
      </p:grpSp>
      <p:sp>
        <p:nvSpPr>
          <p:cNvPr id="26" name="Rounded Rectangle 25"/>
          <p:cNvSpPr/>
          <p:nvPr/>
        </p:nvSpPr>
        <p:spPr>
          <a:xfrm>
            <a:off x="981511" y="1817238"/>
            <a:ext cx="7348115" cy="553673"/>
          </a:xfrm>
          <a:prstGeom prst="roundRect">
            <a:avLst/>
          </a:prstGeom>
          <a:solidFill>
            <a:srgbClr val="EA51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How many packs can be filled using these bananas?</a:t>
            </a:r>
          </a:p>
        </p:txBody>
      </p:sp>
      <p:sp>
        <p:nvSpPr>
          <p:cNvPr id="27" name="Oval 26"/>
          <p:cNvSpPr/>
          <p:nvPr/>
        </p:nvSpPr>
        <p:spPr>
          <a:xfrm rot="20959226">
            <a:off x="759640" y="1720765"/>
            <a:ext cx="746620" cy="746620"/>
          </a:xfrm>
          <a:prstGeom prst="ellipse">
            <a:avLst/>
          </a:prstGeom>
          <a:solidFill>
            <a:srgbClr val="F082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b="1" dirty="0"/>
              <a:t>?</a:t>
            </a:r>
          </a:p>
        </p:txBody>
      </p:sp>
      <p:sp>
        <p:nvSpPr>
          <p:cNvPr id="60" name="Rectangle 59"/>
          <p:cNvSpPr/>
          <p:nvPr/>
        </p:nvSpPr>
        <p:spPr>
          <a:xfrm>
            <a:off x="755650" y="1415385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Bananas are sold in packs of 5.</a:t>
            </a:r>
          </a:p>
        </p:txBody>
      </p:sp>
      <p:grpSp>
        <p:nvGrpSpPr>
          <p:cNvPr id="3" name="Group 2"/>
          <p:cNvGrpSpPr/>
          <p:nvPr/>
        </p:nvGrpSpPr>
        <p:grpSpPr>
          <a:xfrm>
            <a:off x="1522149" y="2547746"/>
            <a:ext cx="5979345" cy="2306825"/>
            <a:chOff x="-222911" y="1913087"/>
            <a:chExt cx="7902282" cy="3048692"/>
          </a:xfrm>
        </p:grpSpPr>
        <p:pic>
          <p:nvPicPr>
            <p:cNvPr id="48" name="Picture 47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464628" y="1913087"/>
              <a:ext cx="782098" cy="679903"/>
            </a:xfrm>
            <a:prstGeom prst="rect">
              <a:avLst/>
            </a:prstGeom>
          </p:spPr>
        </p:pic>
        <p:pic>
          <p:nvPicPr>
            <p:cNvPr id="49" name="Picture 48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275509" y="1913087"/>
              <a:ext cx="782098" cy="679903"/>
            </a:xfrm>
            <a:prstGeom prst="rect">
              <a:avLst/>
            </a:prstGeom>
          </p:spPr>
        </p:pic>
        <p:pic>
          <p:nvPicPr>
            <p:cNvPr id="50" name="Picture 49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086391" y="1913087"/>
              <a:ext cx="782098" cy="679903"/>
            </a:xfrm>
            <a:prstGeom prst="rect">
              <a:avLst/>
            </a:prstGeom>
          </p:spPr>
        </p:pic>
        <p:pic>
          <p:nvPicPr>
            <p:cNvPr id="51" name="Picture 50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97273" y="1913087"/>
              <a:ext cx="782098" cy="679903"/>
            </a:xfrm>
            <a:prstGeom prst="rect">
              <a:avLst/>
            </a:prstGeom>
          </p:spPr>
        </p:pic>
        <p:pic>
          <p:nvPicPr>
            <p:cNvPr id="52" name="Picture 5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464628" y="2702683"/>
              <a:ext cx="782097" cy="679903"/>
            </a:xfrm>
            <a:prstGeom prst="rect">
              <a:avLst/>
            </a:prstGeom>
          </p:spPr>
        </p:pic>
        <p:pic>
          <p:nvPicPr>
            <p:cNvPr id="53" name="Picture 52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275510" y="2702683"/>
              <a:ext cx="782097" cy="679903"/>
            </a:xfrm>
            <a:prstGeom prst="rect">
              <a:avLst/>
            </a:prstGeom>
          </p:spPr>
        </p:pic>
        <p:pic>
          <p:nvPicPr>
            <p:cNvPr id="54" name="Picture 53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086391" y="2702683"/>
              <a:ext cx="782097" cy="679903"/>
            </a:xfrm>
            <a:prstGeom prst="rect">
              <a:avLst/>
            </a:prstGeom>
          </p:spPr>
        </p:pic>
        <p:pic>
          <p:nvPicPr>
            <p:cNvPr id="55" name="Picture 54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97273" y="2702683"/>
              <a:ext cx="782098" cy="679903"/>
            </a:xfrm>
            <a:prstGeom prst="rect">
              <a:avLst/>
            </a:prstGeom>
          </p:spPr>
        </p:pic>
        <p:pic>
          <p:nvPicPr>
            <p:cNvPr id="56" name="Picture 55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464628" y="3492280"/>
              <a:ext cx="782097" cy="679903"/>
            </a:xfrm>
            <a:prstGeom prst="rect">
              <a:avLst/>
            </a:prstGeom>
          </p:spPr>
        </p:pic>
        <p:pic>
          <p:nvPicPr>
            <p:cNvPr id="57" name="Picture 56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275510" y="3492280"/>
              <a:ext cx="782097" cy="679903"/>
            </a:xfrm>
            <a:prstGeom prst="rect">
              <a:avLst/>
            </a:prstGeom>
          </p:spPr>
        </p:pic>
        <p:pic>
          <p:nvPicPr>
            <p:cNvPr id="58" name="Picture 57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086391" y="3492280"/>
              <a:ext cx="782097" cy="679903"/>
            </a:xfrm>
            <a:prstGeom prst="rect">
              <a:avLst/>
            </a:prstGeom>
          </p:spPr>
        </p:pic>
        <p:pic>
          <p:nvPicPr>
            <p:cNvPr id="59" name="Picture 58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97273" y="3492280"/>
              <a:ext cx="782098" cy="679903"/>
            </a:xfrm>
            <a:prstGeom prst="rect">
              <a:avLst/>
            </a:prstGeom>
          </p:spPr>
        </p:pic>
        <p:pic>
          <p:nvPicPr>
            <p:cNvPr id="66" name="Picture 65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464628" y="4281876"/>
              <a:ext cx="782097" cy="679903"/>
            </a:xfrm>
            <a:prstGeom prst="rect">
              <a:avLst/>
            </a:prstGeom>
          </p:spPr>
        </p:pic>
        <p:pic>
          <p:nvPicPr>
            <p:cNvPr id="67" name="Picture 66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275510" y="4281876"/>
              <a:ext cx="782097" cy="679903"/>
            </a:xfrm>
            <a:prstGeom prst="rect">
              <a:avLst/>
            </a:prstGeom>
          </p:spPr>
        </p:pic>
        <p:pic>
          <p:nvPicPr>
            <p:cNvPr id="68" name="Picture 67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086391" y="4281876"/>
              <a:ext cx="782097" cy="679903"/>
            </a:xfrm>
            <a:prstGeom prst="rect">
              <a:avLst/>
            </a:prstGeom>
          </p:spPr>
        </p:pic>
        <p:pic>
          <p:nvPicPr>
            <p:cNvPr id="69" name="Picture 68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97273" y="4281876"/>
              <a:ext cx="782098" cy="679903"/>
            </a:xfrm>
            <a:prstGeom prst="rect">
              <a:avLst/>
            </a:prstGeom>
          </p:spPr>
        </p:pic>
        <p:pic>
          <p:nvPicPr>
            <p:cNvPr id="29" name="Picture 28">
              <a:extLst>
                <a:ext uri="{FF2B5EF4-FFF2-40B4-BE49-F238E27FC236}">
                  <a16:creationId xmlns:a16="http://schemas.microsoft.com/office/drawing/2014/main" id="{9858F791-DC01-4696-8C90-13FBA71FA86F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222911" y="1913087"/>
              <a:ext cx="782098" cy="679903"/>
            </a:xfrm>
            <a:prstGeom prst="rect">
              <a:avLst/>
            </a:prstGeom>
          </p:spPr>
        </p:pic>
        <p:pic>
          <p:nvPicPr>
            <p:cNvPr id="30" name="Picture 29">
              <a:extLst>
                <a:ext uri="{FF2B5EF4-FFF2-40B4-BE49-F238E27FC236}">
                  <a16:creationId xmlns:a16="http://schemas.microsoft.com/office/drawing/2014/main" id="{573CE88E-DF87-4356-8C7A-45C54D544BD2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222911" y="2702683"/>
              <a:ext cx="782097" cy="679903"/>
            </a:xfrm>
            <a:prstGeom prst="rect">
              <a:avLst/>
            </a:prstGeom>
          </p:spPr>
        </p:pic>
        <p:pic>
          <p:nvPicPr>
            <p:cNvPr id="31" name="Picture 30">
              <a:extLst>
                <a:ext uri="{FF2B5EF4-FFF2-40B4-BE49-F238E27FC236}">
                  <a16:creationId xmlns:a16="http://schemas.microsoft.com/office/drawing/2014/main" id="{A7A8A3DF-6046-4673-B905-AA81F9715918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222911" y="3492280"/>
              <a:ext cx="782097" cy="679903"/>
            </a:xfrm>
            <a:prstGeom prst="rect">
              <a:avLst/>
            </a:prstGeom>
          </p:spPr>
        </p:pic>
        <p:pic>
          <p:nvPicPr>
            <p:cNvPr id="32" name="Picture 31">
              <a:extLst>
                <a:ext uri="{FF2B5EF4-FFF2-40B4-BE49-F238E27FC236}">
                  <a16:creationId xmlns:a16="http://schemas.microsoft.com/office/drawing/2014/main" id="{6837D66A-1F74-46DF-8FF0-590540342BF1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222911" y="4281876"/>
              <a:ext cx="782097" cy="679903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28493567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Grouping for Division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2693366" y="5145385"/>
            <a:ext cx="3747737" cy="947440"/>
            <a:chOff x="2294140" y="1714953"/>
            <a:chExt cx="4546190" cy="1149292"/>
          </a:xfrm>
        </p:grpSpPr>
        <p:sp>
          <p:nvSpPr>
            <p:cNvPr id="17" name="Rounded Rectangle 16"/>
            <p:cNvSpPr/>
            <p:nvPr/>
          </p:nvSpPr>
          <p:spPr>
            <a:xfrm>
              <a:off x="2294140" y="1714953"/>
              <a:ext cx="1149292" cy="1149292"/>
            </a:xfrm>
            <a:prstGeom prst="roundRect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Rounded Rectangle 17"/>
            <p:cNvSpPr/>
            <p:nvPr/>
          </p:nvSpPr>
          <p:spPr>
            <a:xfrm>
              <a:off x="3992589" y="1714953"/>
              <a:ext cx="1149292" cy="1149292"/>
            </a:xfrm>
            <a:prstGeom prst="roundRect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Rounded Rectangle 18"/>
            <p:cNvSpPr/>
            <p:nvPr/>
          </p:nvSpPr>
          <p:spPr>
            <a:xfrm>
              <a:off x="5691038" y="1714953"/>
              <a:ext cx="1149292" cy="1149292"/>
            </a:xfrm>
            <a:prstGeom prst="roundRect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Rectangle 19"/>
            <p:cNvSpPr/>
            <p:nvPr/>
          </p:nvSpPr>
          <p:spPr>
            <a:xfrm>
              <a:off x="3311348" y="1981304"/>
              <a:ext cx="813325" cy="67710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4400" b="1" dirty="0"/>
                <a:t>÷</a:t>
              </a:r>
            </a:p>
          </p:txBody>
        </p:sp>
        <p:sp>
          <p:nvSpPr>
            <p:cNvPr id="22" name="Rectangle 21"/>
            <p:cNvSpPr/>
            <p:nvPr/>
          </p:nvSpPr>
          <p:spPr>
            <a:xfrm>
              <a:off x="5009797" y="1981304"/>
              <a:ext cx="813325" cy="67710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4400" b="1" dirty="0"/>
                <a:t>=</a:t>
              </a:r>
            </a:p>
          </p:txBody>
        </p:sp>
      </p:grpSp>
      <p:sp>
        <p:nvSpPr>
          <p:cNvPr id="26" name="Rounded Rectangle 25"/>
          <p:cNvSpPr/>
          <p:nvPr/>
        </p:nvSpPr>
        <p:spPr>
          <a:xfrm>
            <a:off x="981511" y="1817238"/>
            <a:ext cx="7348115" cy="553673"/>
          </a:xfrm>
          <a:prstGeom prst="roundRect">
            <a:avLst/>
          </a:prstGeom>
          <a:solidFill>
            <a:srgbClr val="EA51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How many sacks can we fill using these potatoes?</a:t>
            </a:r>
          </a:p>
        </p:txBody>
      </p:sp>
      <p:sp>
        <p:nvSpPr>
          <p:cNvPr id="27" name="Oval 26"/>
          <p:cNvSpPr/>
          <p:nvPr/>
        </p:nvSpPr>
        <p:spPr>
          <a:xfrm rot="20959226">
            <a:off x="759640" y="1720765"/>
            <a:ext cx="746620" cy="746620"/>
          </a:xfrm>
          <a:prstGeom prst="ellipse">
            <a:avLst/>
          </a:prstGeom>
          <a:solidFill>
            <a:srgbClr val="F082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b="1" dirty="0"/>
              <a:t>?</a:t>
            </a:r>
          </a:p>
        </p:txBody>
      </p:sp>
      <p:sp>
        <p:nvSpPr>
          <p:cNvPr id="60" name="Rectangle 59"/>
          <p:cNvSpPr/>
          <p:nvPr/>
        </p:nvSpPr>
        <p:spPr>
          <a:xfrm>
            <a:off x="755650" y="1415385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Potatoes are sold in sacks of 8.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1753152" y="2548631"/>
            <a:ext cx="5628163" cy="2306235"/>
            <a:chOff x="1066252" y="1886731"/>
            <a:chExt cx="7011495" cy="2873079"/>
          </a:xfrm>
        </p:grpSpPr>
        <p:pic>
          <p:nvPicPr>
            <p:cNvPr id="29" name="Picture 28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66252" y="1886731"/>
              <a:ext cx="1034837" cy="632631"/>
            </a:xfrm>
            <a:prstGeom prst="rect">
              <a:avLst/>
            </a:prstGeom>
          </p:spPr>
        </p:pic>
        <p:pic>
          <p:nvPicPr>
            <p:cNvPr id="30" name="Picture 29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61584" y="1886731"/>
              <a:ext cx="1034837" cy="632631"/>
            </a:xfrm>
            <a:prstGeom prst="rect">
              <a:avLst/>
            </a:prstGeom>
          </p:spPr>
        </p:pic>
        <p:pic>
          <p:nvPicPr>
            <p:cNvPr id="31" name="Picture 30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456915" y="1886731"/>
              <a:ext cx="1034837" cy="632631"/>
            </a:xfrm>
            <a:prstGeom prst="rect">
              <a:avLst/>
            </a:prstGeom>
          </p:spPr>
        </p:pic>
        <p:pic>
          <p:nvPicPr>
            <p:cNvPr id="32" name="Picture 3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652247" y="1886731"/>
              <a:ext cx="1034837" cy="632631"/>
            </a:xfrm>
            <a:prstGeom prst="rect">
              <a:avLst/>
            </a:prstGeom>
          </p:spPr>
        </p:pic>
        <p:pic>
          <p:nvPicPr>
            <p:cNvPr id="33" name="Picture 32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847579" y="1886731"/>
              <a:ext cx="1034837" cy="632631"/>
            </a:xfrm>
            <a:prstGeom prst="rect">
              <a:avLst/>
            </a:prstGeom>
          </p:spPr>
        </p:pic>
        <p:pic>
          <p:nvPicPr>
            <p:cNvPr id="34" name="Picture 33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42910" y="1886731"/>
              <a:ext cx="1034837" cy="632631"/>
            </a:xfrm>
            <a:prstGeom prst="rect">
              <a:avLst/>
            </a:prstGeom>
          </p:spPr>
        </p:pic>
        <p:pic>
          <p:nvPicPr>
            <p:cNvPr id="35" name="Picture 34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66252" y="2639149"/>
              <a:ext cx="1034837" cy="632631"/>
            </a:xfrm>
            <a:prstGeom prst="rect">
              <a:avLst/>
            </a:prstGeom>
          </p:spPr>
        </p:pic>
        <p:pic>
          <p:nvPicPr>
            <p:cNvPr id="36" name="Picture 35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61584" y="2639149"/>
              <a:ext cx="1034837" cy="632631"/>
            </a:xfrm>
            <a:prstGeom prst="rect">
              <a:avLst/>
            </a:prstGeom>
          </p:spPr>
        </p:pic>
        <p:pic>
          <p:nvPicPr>
            <p:cNvPr id="37" name="Picture 36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456915" y="2639149"/>
              <a:ext cx="1034837" cy="632631"/>
            </a:xfrm>
            <a:prstGeom prst="rect">
              <a:avLst/>
            </a:prstGeom>
          </p:spPr>
        </p:pic>
        <p:pic>
          <p:nvPicPr>
            <p:cNvPr id="38" name="Picture 37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652247" y="2639149"/>
              <a:ext cx="1034837" cy="632631"/>
            </a:xfrm>
            <a:prstGeom prst="rect">
              <a:avLst/>
            </a:prstGeom>
          </p:spPr>
        </p:pic>
        <p:pic>
          <p:nvPicPr>
            <p:cNvPr id="39" name="Picture 38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847579" y="2639149"/>
              <a:ext cx="1034837" cy="632631"/>
            </a:xfrm>
            <a:prstGeom prst="rect">
              <a:avLst/>
            </a:prstGeom>
          </p:spPr>
        </p:pic>
        <p:pic>
          <p:nvPicPr>
            <p:cNvPr id="40" name="Picture 39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42910" y="2639149"/>
              <a:ext cx="1034837" cy="632631"/>
            </a:xfrm>
            <a:prstGeom prst="rect">
              <a:avLst/>
            </a:prstGeom>
          </p:spPr>
        </p:pic>
        <p:pic>
          <p:nvPicPr>
            <p:cNvPr id="41" name="Picture 40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66252" y="3383164"/>
              <a:ext cx="1034837" cy="632631"/>
            </a:xfrm>
            <a:prstGeom prst="rect">
              <a:avLst/>
            </a:prstGeom>
          </p:spPr>
        </p:pic>
        <p:pic>
          <p:nvPicPr>
            <p:cNvPr id="42" name="Picture 4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61584" y="3383164"/>
              <a:ext cx="1034837" cy="632631"/>
            </a:xfrm>
            <a:prstGeom prst="rect">
              <a:avLst/>
            </a:prstGeom>
          </p:spPr>
        </p:pic>
        <p:pic>
          <p:nvPicPr>
            <p:cNvPr id="43" name="Picture 42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456915" y="3383164"/>
              <a:ext cx="1034837" cy="632631"/>
            </a:xfrm>
            <a:prstGeom prst="rect">
              <a:avLst/>
            </a:prstGeom>
          </p:spPr>
        </p:pic>
        <p:pic>
          <p:nvPicPr>
            <p:cNvPr id="44" name="Picture 43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652247" y="3383164"/>
              <a:ext cx="1034837" cy="632631"/>
            </a:xfrm>
            <a:prstGeom prst="rect">
              <a:avLst/>
            </a:prstGeom>
          </p:spPr>
        </p:pic>
        <p:pic>
          <p:nvPicPr>
            <p:cNvPr id="45" name="Picture 44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847579" y="3383164"/>
              <a:ext cx="1034837" cy="632631"/>
            </a:xfrm>
            <a:prstGeom prst="rect">
              <a:avLst/>
            </a:prstGeom>
          </p:spPr>
        </p:pic>
        <p:pic>
          <p:nvPicPr>
            <p:cNvPr id="46" name="Picture 45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42910" y="3383164"/>
              <a:ext cx="1034837" cy="632631"/>
            </a:xfrm>
            <a:prstGeom prst="rect">
              <a:avLst/>
            </a:prstGeom>
          </p:spPr>
        </p:pic>
        <p:pic>
          <p:nvPicPr>
            <p:cNvPr id="47" name="Picture 46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66252" y="4127179"/>
              <a:ext cx="1034837" cy="632631"/>
            </a:xfrm>
            <a:prstGeom prst="rect">
              <a:avLst/>
            </a:prstGeom>
          </p:spPr>
        </p:pic>
        <p:pic>
          <p:nvPicPr>
            <p:cNvPr id="61" name="Picture 60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61584" y="4127179"/>
              <a:ext cx="1034837" cy="632631"/>
            </a:xfrm>
            <a:prstGeom prst="rect">
              <a:avLst/>
            </a:prstGeom>
          </p:spPr>
        </p:pic>
        <p:pic>
          <p:nvPicPr>
            <p:cNvPr id="62" name="Picture 6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456915" y="4127179"/>
              <a:ext cx="1034837" cy="632631"/>
            </a:xfrm>
            <a:prstGeom prst="rect">
              <a:avLst/>
            </a:prstGeom>
          </p:spPr>
        </p:pic>
        <p:pic>
          <p:nvPicPr>
            <p:cNvPr id="63" name="Picture 62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652247" y="4127179"/>
              <a:ext cx="1034837" cy="632631"/>
            </a:xfrm>
            <a:prstGeom prst="rect">
              <a:avLst/>
            </a:prstGeom>
          </p:spPr>
        </p:pic>
        <p:pic>
          <p:nvPicPr>
            <p:cNvPr id="64" name="Picture 63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847579" y="4127179"/>
              <a:ext cx="1034837" cy="632631"/>
            </a:xfrm>
            <a:prstGeom prst="rect">
              <a:avLst/>
            </a:prstGeom>
          </p:spPr>
        </p:pic>
        <p:pic>
          <p:nvPicPr>
            <p:cNvPr id="65" name="Picture 64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42910" y="4127179"/>
              <a:ext cx="1034837" cy="632631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48752454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Grouping for Division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2693366" y="5145385"/>
            <a:ext cx="3747737" cy="947440"/>
            <a:chOff x="2294140" y="1714953"/>
            <a:chExt cx="4546190" cy="1149292"/>
          </a:xfrm>
        </p:grpSpPr>
        <p:sp>
          <p:nvSpPr>
            <p:cNvPr id="17" name="Rounded Rectangle 16"/>
            <p:cNvSpPr/>
            <p:nvPr/>
          </p:nvSpPr>
          <p:spPr>
            <a:xfrm>
              <a:off x="2294140" y="1714953"/>
              <a:ext cx="1149292" cy="1149292"/>
            </a:xfrm>
            <a:prstGeom prst="roundRect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Rounded Rectangle 17"/>
            <p:cNvSpPr/>
            <p:nvPr/>
          </p:nvSpPr>
          <p:spPr>
            <a:xfrm>
              <a:off x="3992589" y="1714953"/>
              <a:ext cx="1149292" cy="1149292"/>
            </a:xfrm>
            <a:prstGeom prst="roundRect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Rounded Rectangle 18"/>
            <p:cNvSpPr/>
            <p:nvPr/>
          </p:nvSpPr>
          <p:spPr>
            <a:xfrm>
              <a:off x="5691038" y="1714953"/>
              <a:ext cx="1149292" cy="1149292"/>
            </a:xfrm>
            <a:prstGeom prst="roundRect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Rectangle 19"/>
            <p:cNvSpPr/>
            <p:nvPr/>
          </p:nvSpPr>
          <p:spPr>
            <a:xfrm>
              <a:off x="3311348" y="1981304"/>
              <a:ext cx="813325" cy="67710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4400" b="1" dirty="0"/>
                <a:t>÷</a:t>
              </a:r>
            </a:p>
          </p:txBody>
        </p:sp>
        <p:sp>
          <p:nvSpPr>
            <p:cNvPr id="22" name="Rectangle 21"/>
            <p:cNvSpPr/>
            <p:nvPr/>
          </p:nvSpPr>
          <p:spPr>
            <a:xfrm>
              <a:off x="5009797" y="1981304"/>
              <a:ext cx="813325" cy="67710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4400" b="1" dirty="0"/>
                <a:t>=</a:t>
              </a:r>
            </a:p>
          </p:txBody>
        </p:sp>
      </p:grpSp>
      <p:sp>
        <p:nvSpPr>
          <p:cNvPr id="26" name="Rounded Rectangle 25"/>
          <p:cNvSpPr/>
          <p:nvPr/>
        </p:nvSpPr>
        <p:spPr>
          <a:xfrm>
            <a:off x="981511" y="1817238"/>
            <a:ext cx="7348115" cy="553673"/>
          </a:xfrm>
          <a:prstGeom prst="roundRect">
            <a:avLst/>
          </a:prstGeom>
          <a:solidFill>
            <a:srgbClr val="EA51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How many packs can be filled using these sweets?</a:t>
            </a:r>
          </a:p>
        </p:txBody>
      </p:sp>
      <p:sp>
        <p:nvSpPr>
          <p:cNvPr id="27" name="Oval 26"/>
          <p:cNvSpPr/>
          <p:nvPr/>
        </p:nvSpPr>
        <p:spPr>
          <a:xfrm rot="20959226">
            <a:off x="759640" y="1720765"/>
            <a:ext cx="746620" cy="746620"/>
          </a:xfrm>
          <a:prstGeom prst="ellipse">
            <a:avLst/>
          </a:prstGeom>
          <a:solidFill>
            <a:srgbClr val="F082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b="1" dirty="0"/>
              <a:t>?</a:t>
            </a:r>
          </a:p>
        </p:txBody>
      </p:sp>
      <p:sp>
        <p:nvSpPr>
          <p:cNvPr id="60" name="Rectangle 59"/>
          <p:cNvSpPr/>
          <p:nvPr/>
        </p:nvSpPr>
        <p:spPr>
          <a:xfrm>
            <a:off x="755650" y="1415385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Sweets are sold in packs of 9.</a:t>
            </a:r>
          </a:p>
        </p:txBody>
      </p:sp>
      <p:grpSp>
        <p:nvGrpSpPr>
          <p:cNvPr id="3" name="Group 2"/>
          <p:cNvGrpSpPr/>
          <p:nvPr/>
        </p:nvGrpSpPr>
        <p:grpSpPr>
          <a:xfrm>
            <a:off x="2179132" y="2495765"/>
            <a:ext cx="4785736" cy="2341596"/>
            <a:chOff x="1447284" y="1816036"/>
            <a:chExt cx="6249431" cy="3057762"/>
          </a:xfrm>
        </p:grpSpPr>
        <p:pic>
          <p:nvPicPr>
            <p:cNvPr id="48" name="Picture 47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447284" y="1816036"/>
              <a:ext cx="800731" cy="439732"/>
            </a:xfrm>
            <a:prstGeom prst="rect">
              <a:avLst/>
            </a:prstGeom>
          </p:spPr>
        </p:pic>
        <p:pic>
          <p:nvPicPr>
            <p:cNvPr id="49" name="Picture 48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885026" y="2312795"/>
              <a:ext cx="800731" cy="439732"/>
            </a:xfrm>
            <a:prstGeom prst="rect">
              <a:avLst/>
            </a:prstGeom>
          </p:spPr>
        </p:pic>
        <p:pic>
          <p:nvPicPr>
            <p:cNvPr id="50" name="Picture 49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2437957" y="1816036"/>
              <a:ext cx="800731" cy="439732"/>
            </a:xfrm>
            <a:prstGeom prst="rect">
              <a:avLst/>
            </a:prstGeom>
          </p:spPr>
        </p:pic>
        <p:pic>
          <p:nvPicPr>
            <p:cNvPr id="51" name="Picture 50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2933293" y="2312795"/>
              <a:ext cx="800731" cy="439732"/>
            </a:xfrm>
            <a:prstGeom prst="rect">
              <a:avLst/>
            </a:prstGeom>
          </p:spPr>
        </p:pic>
        <p:pic>
          <p:nvPicPr>
            <p:cNvPr id="52" name="Picture 51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3428629" y="1816036"/>
              <a:ext cx="800731" cy="439732"/>
            </a:xfrm>
            <a:prstGeom prst="rect">
              <a:avLst/>
            </a:prstGeom>
          </p:spPr>
        </p:pic>
        <p:pic>
          <p:nvPicPr>
            <p:cNvPr id="53" name="Picture 52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3923966" y="2312795"/>
              <a:ext cx="800731" cy="439732"/>
            </a:xfrm>
            <a:prstGeom prst="rect">
              <a:avLst/>
            </a:prstGeom>
          </p:spPr>
        </p:pic>
        <p:pic>
          <p:nvPicPr>
            <p:cNvPr id="54" name="Picture 53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4419302" y="1816036"/>
              <a:ext cx="800731" cy="439732"/>
            </a:xfrm>
            <a:prstGeom prst="rect">
              <a:avLst/>
            </a:prstGeom>
          </p:spPr>
        </p:pic>
        <p:pic>
          <p:nvPicPr>
            <p:cNvPr id="55" name="Picture 54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4914638" y="2312795"/>
              <a:ext cx="800731" cy="439732"/>
            </a:xfrm>
            <a:prstGeom prst="rect">
              <a:avLst/>
            </a:prstGeom>
          </p:spPr>
        </p:pic>
        <p:pic>
          <p:nvPicPr>
            <p:cNvPr id="56" name="Picture 55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5409975" y="1816036"/>
              <a:ext cx="800731" cy="439732"/>
            </a:xfrm>
            <a:prstGeom prst="rect">
              <a:avLst/>
            </a:prstGeom>
          </p:spPr>
        </p:pic>
        <p:pic>
          <p:nvPicPr>
            <p:cNvPr id="57" name="Picture 56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5905311" y="2312795"/>
              <a:ext cx="800731" cy="439732"/>
            </a:xfrm>
            <a:prstGeom prst="rect">
              <a:avLst/>
            </a:prstGeom>
          </p:spPr>
        </p:pic>
        <p:pic>
          <p:nvPicPr>
            <p:cNvPr id="58" name="Picture 57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6400647" y="1816036"/>
              <a:ext cx="800731" cy="439732"/>
            </a:xfrm>
            <a:prstGeom prst="rect">
              <a:avLst/>
            </a:prstGeom>
          </p:spPr>
        </p:pic>
        <p:pic>
          <p:nvPicPr>
            <p:cNvPr id="59" name="Picture 58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6895984" y="2312795"/>
              <a:ext cx="800731" cy="439732"/>
            </a:xfrm>
            <a:prstGeom prst="rect">
              <a:avLst/>
            </a:prstGeom>
          </p:spPr>
        </p:pic>
        <p:pic>
          <p:nvPicPr>
            <p:cNvPr id="66" name="Picture 65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447284" y="2876671"/>
              <a:ext cx="800731" cy="439732"/>
            </a:xfrm>
            <a:prstGeom prst="rect">
              <a:avLst/>
            </a:prstGeom>
          </p:spPr>
        </p:pic>
        <p:pic>
          <p:nvPicPr>
            <p:cNvPr id="67" name="Picture 66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942620" y="3373430"/>
              <a:ext cx="800731" cy="439732"/>
            </a:xfrm>
            <a:prstGeom prst="rect">
              <a:avLst/>
            </a:prstGeom>
          </p:spPr>
        </p:pic>
        <p:pic>
          <p:nvPicPr>
            <p:cNvPr id="68" name="Picture 67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2437957" y="2876671"/>
              <a:ext cx="800731" cy="439732"/>
            </a:xfrm>
            <a:prstGeom prst="rect">
              <a:avLst/>
            </a:prstGeom>
          </p:spPr>
        </p:pic>
        <p:pic>
          <p:nvPicPr>
            <p:cNvPr id="69" name="Picture 68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2933293" y="3373430"/>
              <a:ext cx="800731" cy="439732"/>
            </a:xfrm>
            <a:prstGeom prst="rect">
              <a:avLst/>
            </a:prstGeom>
          </p:spPr>
        </p:pic>
        <p:pic>
          <p:nvPicPr>
            <p:cNvPr id="70" name="Picture 69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3428629" y="2876671"/>
              <a:ext cx="800731" cy="439732"/>
            </a:xfrm>
            <a:prstGeom prst="rect">
              <a:avLst/>
            </a:prstGeom>
          </p:spPr>
        </p:pic>
        <p:pic>
          <p:nvPicPr>
            <p:cNvPr id="71" name="Picture 70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3923966" y="3373430"/>
              <a:ext cx="800731" cy="439732"/>
            </a:xfrm>
            <a:prstGeom prst="rect">
              <a:avLst/>
            </a:prstGeom>
          </p:spPr>
        </p:pic>
        <p:pic>
          <p:nvPicPr>
            <p:cNvPr id="72" name="Picture 71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4419302" y="2876671"/>
              <a:ext cx="800731" cy="439732"/>
            </a:xfrm>
            <a:prstGeom prst="rect">
              <a:avLst/>
            </a:prstGeom>
          </p:spPr>
        </p:pic>
        <p:pic>
          <p:nvPicPr>
            <p:cNvPr id="73" name="Picture 72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4914638" y="3373430"/>
              <a:ext cx="800731" cy="439732"/>
            </a:xfrm>
            <a:prstGeom prst="rect">
              <a:avLst/>
            </a:prstGeom>
          </p:spPr>
        </p:pic>
        <p:pic>
          <p:nvPicPr>
            <p:cNvPr id="74" name="Picture 73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5409975" y="2876671"/>
              <a:ext cx="800731" cy="439732"/>
            </a:xfrm>
            <a:prstGeom prst="rect">
              <a:avLst/>
            </a:prstGeom>
          </p:spPr>
        </p:pic>
        <p:pic>
          <p:nvPicPr>
            <p:cNvPr id="75" name="Picture 74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5905311" y="3373430"/>
              <a:ext cx="800731" cy="439732"/>
            </a:xfrm>
            <a:prstGeom prst="rect">
              <a:avLst/>
            </a:prstGeom>
          </p:spPr>
        </p:pic>
        <p:pic>
          <p:nvPicPr>
            <p:cNvPr id="76" name="Picture 75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6400647" y="2876671"/>
              <a:ext cx="800731" cy="439732"/>
            </a:xfrm>
            <a:prstGeom prst="rect">
              <a:avLst/>
            </a:prstGeom>
          </p:spPr>
        </p:pic>
        <p:pic>
          <p:nvPicPr>
            <p:cNvPr id="77" name="Picture 76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6895984" y="3373430"/>
              <a:ext cx="800731" cy="439732"/>
            </a:xfrm>
            <a:prstGeom prst="rect">
              <a:avLst/>
            </a:prstGeom>
          </p:spPr>
        </p:pic>
        <p:pic>
          <p:nvPicPr>
            <p:cNvPr id="78" name="Picture 77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447284" y="3937307"/>
              <a:ext cx="800731" cy="439732"/>
            </a:xfrm>
            <a:prstGeom prst="rect">
              <a:avLst/>
            </a:prstGeom>
          </p:spPr>
        </p:pic>
        <p:pic>
          <p:nvPicPr>
            <p:cNvPr id="79" name="Picture 78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942620" y="4434066"/>
              <a:ext cx="800731" cy="439732"/>
            </a:xfrm>
            <a:prstGeom prst="rect">
              <a:avLst/>
            </a:prstGeom>
          </p:spPr>
        </p:pic>
        <p:pic>
          <p:nvPicPr>
            <p:cNvPr id="80" name="Picture 79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2437957" y="3937307"/>
              <a:ext cx="800731" cy="439732"/>
            </a:xfrm>
            <a:prstGeom prst="rect">
              <a:avLst/>
            </a:prstGeom>
          </p:spPr>
        </p:pic>
        <p:pic>
          <p:nvPicPr>
            <p:cNvPr id="81" name="Picture 80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2933293" y="4434066"/>
              <a:ext cx="800731" cy="439732"/>
            </a:xfrm>
            <a:prstGeom prst="rect">
              <a:avLst/>
            </a:prstGeom>
          </p:spPr>
        </p:pic>
        <p:pic>
          <p:nvPicPr>
            <p:cNvPr id="82" name="Picture 81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3428629" y="3937307"/>
              <a:ext cx="800731" cy="439732"/>
            </a:xfrm>
            <a:prstGeom prst="rect">
              <a:avLst/>
            </a:prstGeom>
          </p:spPr>
        </p:pic>
        <p:pic>
          <p:nvPicPr>
            <p:cNvPr id="83" name="Picture 82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3923966" y="4434066"/>
              <a:ext cx="800731" cy="439732"/>
            </a:xfrm>
            <a:prstGeom prst="rect">
              <a:avLst/>
            </a:prstGeom>
          </p:spPr>
        </p:pic>
        <p:pic>
          <p:nvPicPr>
            <p:cNvPr id="84" name="Picture 83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4419302" y="3937307"/>
              <a:ext cx="800731" cy="439732"/>
            </a:xfrm>
            <a:prstGeom prst="rect">
              <a:avLst/>
            </a:prstGeom>
          </p:spPr>
        </p:pic>
        <p:pic>
          <p:nvPicPr>
            <p:cNvPr id="85" name="Picture 84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4914638" y="4434066"/>
              <a:ext cx="800731" cy="439732"/>
            </a:xfrm>
            <a:prstGeom prst="rect">
              <a:avLst/>
            </a:prstGeom>
          </p:spPr>
        </p:pic>
        <p:pic>
          <p:nvPicPr>
            <p:cNvPr id="86" name="Picture 85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5409975" y="3937307"/>
              <a:ext cx="800731" cy="439732"/>
            </a:xfrm>
            <a:prstGeom prst="rect">
              <a:avLst/>
            </a:prstGeom>
          </p:spPr>
        </p:pic>
        <p:pic>
          <p:nvPicPr>
            <p:cNvPr id="87" name="Picture 86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5905311" y="4434066"/>
              <a:ext cx="800731" cy="439732"/>
            </a:xfrm>
            <a:prstGeom prst="rect">
              <a:avLst/>
            </a:prstGeom>
          </p:spPr>
        </p:pic>
        <p:pic>
          <p:nvPicPr>
            <p:cNvPr id="88" name="Picture 87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6400647" y="3937307"/>
              <a:ext cx="800731" cy="439732"/>
            </a:xfrm>
            <a:prstGeom prst="rect">
              <a:avLst/>
            </a:prstGeom>
          </p:spPr>
        </p:pic>
        <p:pic>
          <p:nvPicPr>
            <p:cNvPr id="89" name="Picture 88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6895984" y="4434066"/>
              <a:ext cx="800731" cy="43973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78383498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Grouping for Division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2693366" y="5145385"/>
            <a:ext cx="3747737" cy="947440"/>
            <a:chOff x="2294140" y="1714953"/>
            <a:chExt cx="4546190" cy="1149292"/>
          </a:xfrm>
        </p:grpSpPr>
        <p:sp>
          <p:nvSpPr>
            <p:cNvPr id="17" name="Rounded Rectangle 16"/>
            <p:cNvSpPr/>
            <p:nvPr/>
          </p:nvSpPr>
          <p:spPr>
            <a:xfrm>
              <a:off x="2294140" y="1714953"/>
              <a:ext cx="1149292" cy="1149292"/>
            </a:xfrm>
            <a:prstGeom prst="roundRect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Rounded Rectangle 17"/>
            <p:cNvSpPr/>
            <p:nvPr/>
          </p:nvSpPr>
          <p:spPr>
            <a:xfrm>
              <a:off x="3992589" y="1714953"/>
              <a:ext cx="1149292" cy="1149292"/>
            </a:xfrm>
            <a:prstGeom prst="roundRect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Rounded Rectangle 18"/>
            <p:cNvSpPr/>
            <p:nvPr/>
          </p:nvSpPr>
          <p:spPr>
            <a:xfrm>
              <a:off x="5691038" y="1714953"/>
              <a:ext cx="1149292" cy="1149292"/>
            </a:xfrm>
            <a:prstGeom prst="roundRect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Rectangle 19"/>
            <p:cNvSpPr/>
            <p:nvPr/>
          </p:nvSpPr>
          <p:spPr>
            <a:xfrm>
              <a:off x="3311348" y="1981304"/>
              <a:ext cx="813325" cy="67710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4400" b="1" dirty="0"/>
                <a:t>÷</a:t>
              </a:r>
            </a:p>
          </p:txBody>
        </p:sp>
        <p:sp>
          <p:nvSpPr>
            <p:cNvPr id="22" name="Rectangle 21"/>
            <p:cNvSpPr/>
            <p:nvPr/>
          </p:nvSpPr>
          <p:spPr>
            <a:xfrm>
              <a:off x="5009797" y="1981304"/>
              <a:ext cx="813325" cy="67710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4400" b="1" dirty="0"/>
                <a:t>=</a:t>
              </a:r>
            </a:p>
          </p:txBody>
        </p:sp>
      </p:grpSp>
      <p:sp>
        <p:nvSpPr>
          <p:cNvPr id="26" name="Rounded Rectangle 25"/>
          <p:cNvSpPr/>
          <p:nvPr/>
        </p:nvSpPr>
        <p:spPr>
          <a:xfrm>
            <a:off x="981511" y="1817238"/>
            <a:ext cx="7348115" cy="553673"/>
          </a:xfrm>
          <a:prstGeom prst="roundRect">
            <a:avLst/>
          </a:prstGeom>
          <a:solidFill>
            <a:srgbClr val="EA51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How many packs can be filled using these sweets?</a:t>
            </a:r>
          </a:p>
        </p:txBody>
      </p:sp>
      <p:sp>
        <p:nvSpPr>
          <p:cNvPr id="27" name="Oval 26"/>
          <p:cNvSpPr/>
          <p:nvPr/>
        </p:nvSpPr>
        <p:spPr>
          <a:xfrm rot="20959226">
            <a:off x="759640" y="1720765"/>
            <a:ext cx="746620" cy="746620"/>
          </a:xfrm>
          <a:prstGeom prst="ellipse">
            <a:avLst/>
          </a:prstGeom>
          <a:solidFill>
            <a:srgbClr val="F082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b="1" dirty="0"/>
              <a:t>?</a:t>
            </a:r>
          </a:p>
        </p:txBody>
      </p:sp>
      <p:sp>
        <p:nvSpPr>
          <p:cNvPr id="60" name="Rectangle 59"/>
          <p:cNvSpPr/>
          <p:nvPr/>
        </p:nvSpPr>
        <p:spPr>
          <a:xfrm>
            <a:off x="755650" y="1415385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Sweets are sold in packs of 9.</a:t>
            </a:r>
          </a:p>
        </p:txBody>
      </p:sp>
      <p:grpSp>
        <p:nvGrpSpPr>
          <p:cNvPr id="3" name="Group 2"/>
          <p:cNvGrpSpPr/>
          <p:nvPr/>
        </p:nvGrpSpPr>
        <p:grpSpPr>
          <a:xfrm>
            <a:off x="2179132" y="2495765"/>
            <a:ext cx="4785736" cy="2341596"/>
            <a:chOff x="1447284" y="1816036"/>
            <a:chExt cx="6249431" cy="3057762"/>
          </a:xfrm>
        </p:grpSpPr>
        <p:pic>
          <p:nvPicPr>
            <p:cNvPr id="48" name="Picture 47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447284" y="1816036"/>
              <a:ext cx="800731" cy="439732"/>
            </a:xfrm>
            <a:prstGeom prst="rect">
              <a:avLst/>
            </a:prstGeom>
          </p:spPr>
        </p:pic>
        <p:pic>
          <p:nvPicPr>
            <p:cNvPr id="49" name="Picture 48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885026" y="2312795"/>
              <a:ext cx="800731" cy="439732"/>
            </a:xfrm>
            <a:prstGeom prst="rect">
              <a:avLst/>
            </a:prstGeom>
          </p:spPr>
        </p:pic>
        <p:pic>
          <p:nvPicPr>
            <p:cNvPr id="50" name="Picture 49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2437957" y="1816036"/>
              <a:ext cx="800731" cy="439732"/>
            </a:xfrm>
            <a:prstGeom prst="rect">
              <a:avLst/>
            </a:prstGeom>
          </p:spPr>
        </p:pic>
        <p:pic>
          <p:nvPicPr>
            <p:cNvPr id="51" name="Picture 50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2933293" y="2312795"/>
              <a:ext cx="800731" cy="439732"/>
            </a:xfrm>
            <a:prstGeom prst="rect">
              <a:avLst/>
            </a:prstGeom>
          </p:spPr>
        </p:pic>
        <p:pic>
          <p:nvPicPr>
            <p:cNvPr id="52" name="Picture 51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3428629" y="1816036"/>
              <a:ext cx="800731" cy="439732"/>
            </a:xfrm>
            <a:prstGeom prst="rect">
              <a:avLst/>
            </a:prstGeom>
          </p:spPr>
        </p:pic>
        <p:pic>
          <p:nvPicPr>
            <p:cNvPr id="53" name="Picture 52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3923966" y="2312795"/>
              <a:ext cx="800731" cy="439732"/>
            </a:xfrm>
            <a:prstGeom prst="rect">
              <a:avLst/>
            </a:prstGeom>
          </p:spPr>
        </p:pic>
        <p:pic>
          <p:nvPicPr>
            <p:cNvPr id="54" name="Picture 53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4419302" y="1816036"/>
              <a:ext cx="800731" cy="439732"/>
            </a:xfrm>
            <a:prstGeom prst="rect">
              <a:avLst/>
            </a:prstGeom>
          </p:spPr>
        </p:pic>
        <p:pic>
          <p:nvPicPr>
            <p:cNvPr id="55" name="Picture 54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4914638" y="2312795"/>
              <a:ext cx="800731" cy="439732"/>
            </a:xfrm>
            <a:prstGeom prst="rect">
              <a:avLst/>
            </a:prstGeom>
          </p:spPr>
        </p:pic>
        <p:pic>
          <p:nvPicPr>
            <p:cNvPr id="56" name="Picture 55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5409975" y="1816036"/>
              <a:ext cx="800731" cy="439732"/>
            </a:xfrm>
            <a:prstGeom prst="rect">
              <a:avLst/>
            </a:prstGeom>
          </p:spPr>
        </p:pic>
        <p:pic>
          <p:nvPicPr>
            <p:cNvPr id="57" name="Picture 56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5905311" y="2312795"/>
              <a:ext cx="800731" cy="439732"/>
            </a:xfrm>
            <a:prstGeom prst="rect">
              <a:avLst/>
            </a:prstGeom>
          </p:spPr>
        </p:pic>
        <p:pic>
          <p:nvPicPr>
            <p:cNvPr id="58" name="Picture 57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6400647" y="1816036"/>
              <a:ext cx="800731" cy="439732"/>
            </a:xfrm>
            <a:prstGeom prst="rect">
              <a:avLst/>
            </a:prstGeom>
          </p:spPr>
        </p:pic>
        <p:pic>
          <p:nvPicPr>
            <p:cNvPr id="59" name="Picture 58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6895984" y="2312795"/>
              <a:ext cx="800731" cy="439732"/>
            </a:xfrm>
            <a:prstGeom prst="rect">
              <a:avLst/>
            </a:prstGeom>
          </p:spPr>
        </p:pic>
        <p:pic>
          <p:nvPicPr>
            <p:cNvPr id="66" name="Picture 65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447284" y="2876671"/>
              <a:ext cx="800731" cy="439732"/>
            </a:xfrm>
            <a:prstGeom prst="rect">
              <a:avLst/>
            </a:prstGeom>
          </p:spPr>
        </p:pic>
        <p:pic>
          <p:nvPicPr>
            <p:cNvPr id="67" name="Picture 66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942620" y="3373430"/>
              <a:ext cx="800731" cy="439732"/>
            </a:xfrm>
            <a:prstGeom prst="rect">
              <a:avLst/>
            </a:prstGeom>
          </p:spPr>
        </p:pic>
        <p:pic>
          <p:nvPicPr>
            <p:cNvPr id="68" name="Picture 67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2437957" y="2876671"/>
              <a:ext cx="800731" cy="439732"/>
            </a:xfrm>
            <a:prstGeom prst="rect">
              <a:avLst/>
            </a:prstGeom>
          </p:spPr>
        </p:pic>
        <p:pic>
          <p:nvPicPr>
            <p:cNvPr id="69" name="Picture 68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2933293" y="3373430"/>
              <a:ext cx="800731" cy="439732"/>
            </a:xfrm>
            <a:prstGeom prst="rect">
              <a:avLst/>
            </a:prstGeom>
          </p:spPr>
        </p:pic>
        <p:pic>
          <p:nvPicPr>
            <p:cNvPr id="70" name="Picture 69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3428629" y="2876671"/>
              <a:ext cx="800731" cy="439732"/>
            </a:xfrm>
            <a:prstGeom prst="rect">
              <a:avLst/>
            </a:prstGeom>
          </p:spPr>
        </p:pic>
        <p:pic>
          <p:nvPicPr>
            <p:cNvPr id="71" name="Picture 70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3923966" y="3373430"/>
              <a:ext cx="800731" cy="439732"/>
            </a:xfrm>
            <a:prstGeom prst="rect">
              <a:avLst/>
            </a:prstGeom>
          </p:spPr>
        </p:pic>
        <p:pic>
          <p:nvPicPr>
            <p:cNvPr id="72" name="Picture 71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4419302" y="2876671"/>
              <a:ext cx="800731" cy="439732"/>
            </a:xfrm>
            <a:prstGeom prst="rect">
              <a:avLst/>
            </a:prstGeom>
          </p:spPr>
        </p:pic>
        <p:pic>
          <p:nvPicPr>
            <p:cNvPr id="73" name="Picture 72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4914638" y="3373430"/>
              <a:ext cx="800731" cy="439732"/>
            </a:xfrm>
            <a:prstGeom prst="rect">
              <a:avLst/>
            </a:prstGeom>
          </p:spPr>
        </p:pic>
        <p:pic>
          <p:nvPicPr>
            <p:cNvPr id="74" name="Picture 73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5409975" y="2876671"/>
              <a:ext cx="800731" cy="439732"/>
            </a:xfrm>
            <a:prstGeom prst="rect">
              <a:avLst/>
            </a:prstGeom>
          </p:spPr>
        </p:pic>
        <p:pic>
          <p:nvPicPr>
            <p:cNvPr id="75" name="Picture 74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5905311" y="3373430"/>
              <a:ext cx="800731" cy="439732"/>
            </a:xfrm>
            <a:prstGeom prst="rect">
              <a:avLst/>
            </a:prstGeom>
          </p:spPr>
        </p:pic>
        <p:pic>
          <p:nvPicPr>
            <p:cNvPr id="76" name="Picture 75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6400647" y="2876671"/>
              <a:ext cx="800731" cy="439732"/>
            </a:xfrm>
            <a:prstGeom prst="rect">
              <a:avLst/>
            </a:prstGeom>
          </p:spPr>
        </p:pic>
        <p:pic>
          <p:nvPicPr>
            <p:cNvPr id="77" name="Picture 76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6895984" y="3373430"/>
              <a:ext cx="800731" cy="439732"/>
            </a:xfrm>
            <a:prstGeom prst="rect">
              <a:avLst/>
            </a:prstGeom>
          </p:spPr>
        </p:pic>
        <p:pic>
          <p:nvPicPr>
            <p:cNvPr id="78" name="Picture 77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447284" y="3937307"/>
              <a:ext cx="800731" cy="439732"/>
            </a:xfrm>
            <a:prstGeom prst="rect">
              <a:avLst/>
            </a:prstGeom>
          </p:spPr>
        </p:pic>
        <p:pic>
          <p:nvPicPr>
            <p:cNvPr id="79" name="Picture 78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942620" y="4434066"/>
              <a:ext cx="800731" cy="439732"/>
            </a:xfrm>
            <a:prstGeom prst="rect">
              <a:avLst/>
            </a:prstGeom>
          </p:spPr>
        </p:pic>
        <p:pic>
          <p:nvPicPr>
            <p:cNvPr id="80" name="Picture 79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2437957" y="3937307"/>
              <a:ext cx="800731" cy="439732"/>
            </a:xfrm>
            <a:prstGeom prst="rect">
              <a:avLst/>
            </a:prstGeom>
          </p:spPr>
        </p:pic>
        <p:pic>
          <p:nvPicPr>
            <p:cNvPr id="81" name="Picture 80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2933293" y="4434066"/>
              <a:ext cx="800731" cy="439732"/>
            </a:xfrm>
            <a:prstGeom prst="rect">
              <a:avLst/>
            </a:prstGeom>
          </p:spPr>
        </p:pic>
        <p:pic>
          <p:nvPicPr>
            <p:cNvPr id="82" name="Picture 81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3428629" y="3937307"/>
              <a:ext cx="800731" cy="439732"/>
            </a:xfrm>
            <a:prstGeom prst="rect">
              <a:avLst/>
            </a:prstGeom>
          </p:spPr>
        </p:pic>
        <p:pic>
          <p:nvPicPr>
            <p:cNvPr id="83" name="Picture 82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3923966" y="4434066"/>
              <a:ext cx="800731" cy="439732"/>
            </a:xfrm>
            <a:prstGeom prst="rect">
              <a:avLst/>
            </a:prstGeom>
          </p:spPr>
        </p:pic>
        <p:pic>
          <p:nvPicPr>
            <p:cNvPr id="84" name="Picture 83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4419302" y="3937307"/>
              <a:ext cx="800731" cy="439732"/>
            </a:xfrm>
            <a:prstGeom prst="rect">
              <a:avLst/>
            </a:prstGeom>
          </p:spPr>
        </p:pic>
        <p:pic>
          <p:nvPicPr>
            <p:cNvPr id="85" name="Picture 84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4914638" y="4434066"/>
              <a:ext cx="800731" cy="439732"/>
            </a:xfrm>
            <a:prstGeom prst="rect">
              <a:avLst/>
            </a:prstGeom>
          </p:spPr>
        </p:pic>
        <p:pic>
          <p:nvPicPr>
            <p:cNvPr id="86" name="Picture 85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5409975" y="3937307"/>
              <a:ext cx="800731" cy="439732"/>
            </a:xfrm>
            <a:prstGeom prst="rect">
              <a:avLst/>
            </a:prstGeom>
          </p:spPr>
        </p:pic>
        <p:pic>
          <p:nvPicPr>
            <p:cNvPr id="87" name="Picture 86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5905311" y="4434066"/>
              <a:ext cx="800731" cy="439732"/>
            </a:xfrm>
            <a:prstGeom prst="rect">
              <a:avLst/>
            </a:prstGeom>
          </p:spPr>
        </p:pic>
        <p:pic>
          <p:nvPicPr>
            <p:cNvPr id="88" name="Picture 87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6400647" y="3937307"/>
              <a:ext cx="800731" cy="439732"/>
            </a:xfrm>
            <a:prstGeom prst="rect">
              <a:avLst/>
            </a:prstGeom>
          </p:spPr>
        </p:pic>
        <p:pic>
          <p:nvPicPr>
            <p:cNvPr id="89" name="Picture 88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6895984" y="4434066"/>
              <a:ext cx="800731" cy="43973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47329719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Grouping for Division</a:t>
            </a:r>
          </a:p>
        </p:txBody>
      </p:sp>
      <p:sp>
        <p:nvSpPr>
          <p:cNvPr id="60" name="Rectangle 59"/>
          <p:cNvSpPr/>
          <p:nvPr/>
        </p:nvSpPr>
        <p:spPr>
          <a:xfrm>
            <a:off x="755650" y="1415385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Circle in twos and count the groups.</a:t>
            </a:r>
          </a:p>
        </p:txBody>
      </p:sp>
      <p:grpSp>
        <p:nvGrpSpPr>
          <p:cNvPr id="61" name="Group 60"/>
          <p:cNvGrpSpPr/>
          <p:nvPr/>
        </p:nvGrpSpPr>
        <p:grpSpPr>
          <a:xfrm>
            <a:off x="2693366" y="5145385"/>
            <a:ext cx="3747737" cy="947440"/>
            <a:chOff x="2294140" y="1714953"/>
            <a:chExt cx="4546190" cy="1149292"/>
          </a:xfrm>
        </p:grpSpPr>
        <p:sp>
          <p:nvSpPr>
            <p:cNvPr id="62" name="Rounded Rectangle 61"/>
            <p:cNvSpPr/>
            <p:nvPr/>
          </p:nvSpPr>
          <p:spPr>
            <a:xfrm>
              <a:off x="2294140" y="1714953"/>
              <a:ext cx="1149292" cy="1149292"/>
            </a:xfrm>
            <a:prstGeom prst="roundRect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3" name="Rounded Rectangle 62"/>
            <p:cNvSpPr/>
            <p:nvPr/>
          </p:nvSpPr>
          <p:spPr>
            <a:xfrm>
              <a:off x="3992589" y="1714953"/>
              <a:ext cx="1149292" cy="1149292"/>
            </a:xfrm>
            <a:prstGeom prst="roundRect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4800" dirty="0">
                  <a:solidFill>
                    <a:schemeClr val="tx1"/>
                  </a:solidFill>
                </a:rPr>
                <a:t>2</a:t>
              </a:r>
            </a:p>
          </p:txBody>
        </p:sp>
        <p:sp>
          <p:nvSpPr>
            <p:cNvPr id="64" name="Rounded Rectangle 63"/>
            <p:cNvSpPr/>
            <p:nvPr/>
          </p:nvSpPr>
          <p:spPr>
            <a:xfrm>
              <a:off x="5691038" y="1714953"/>
              <a:ext cx="1149292" cy="1149292"/>
            </a:xfrm>
            <a:prstGeom prst="roundRect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5" name="Rectangle 64"/>
            <p:cNvSpPr/>
            <p:nvPr/>
          </p:nvSpPr>
          <p:spPr>
            <a:xfrm>
              <a:off x="3311348" y="1981304"/>
              <a:ext cx="813325" cy="67710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4400" b="1" dirty="0"/>
                <a:t>÷</a:t>
              </a:r>
            </a:p>
          </p:txBody>
        </p:sp>
        <p:sp>
          <p:nvSpPr>
            <p:cNvPr id="90" name="Rectangle 89"/>
            <p:cNvSpPr/>
            <p:nvPr/>
          </p:nvSpPr>
          <p:spPr>
            <a:xfrm>
              <a:off x="5009797" y="1981304"/>
              <a:ext cx="813325" cy="67710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4400" b="1" dirty="0"/>
                <a:t>=</a:t>
              </a:r>
            </a:p>
          </p:txBody>
        </p:sp>
      </p:grpSp>
      <p:sp>
        <p:nvSpPr>
          <p:cNvPr id="91" name="Rectangle 90"/>
          <p:cNvSpPr/>
          <p:nvPr/>
        </p:nvSpPr>
        <p:spPr>
          <a:xfrm>
            <a:off x="2532930" y="4591387"/>
            <a:ext cx="1268311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How many buns?</a:t>
            </a:r>
          </a:p>
        </p:txBody>
      </p:sp>
      <p:sp>
        <p:nvSpPr>
          <p:cNvPr id="92" name="Rectangle 91"/>
          <p:cNvSpPr/>
          <p:nvPr/>
        </p:nvSpPr>
        <p:spPr>
          <a:xfrm>
            <a:off x="5274869" y="4574609"/>
            <a:ext cx="1268311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How many groups?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7659" y="1980753"/>
            <a:ext cx="916547" cy="1011837"/>
          </a:xfrm>
          <a:prstGeom prst="rect">
            <a:avLst/>
          </a:prstGeom>
        </p:spPr>
      </p:pic>
      <p:pic>
        <p:nvPicPr>
          <p:cNvPr id="93" name="Picture 9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7659" y="3091936"/>
            <a:ext cx="916547" cy="1011837"/>
          </a:xfrm>
          <a:prstGeom prst="rect">
            <a:avLst/>
          </a:prstGeom>
        </p:spPr>
      </p:pic>
      <p:pic>
        <p:nvPicPr>
          <p:cNvPr id="94" name="Picture 9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0440" y="1980753"/>
            <a:ext cx="916547" cy="1011837"/>
          </a:xfrm>
          <a:prstGeom prst="rect">
            <a:avLst/>
          </a:prstGeom>
        </p:spPr>
      </p:pic>
      <p:pic>
        <p:nvPicPr>
          <p:cNvPr id="95" name="Picture 9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0440" y="3091936"/>
            <a:ext cx="916547" cy="1011837"/>
          </a:xfrm>
          <a:prstGeom prst="rect">
            <a:avLst/>
          </a:prstGeom>
        </p:spPr>
      </p:pic>
      <p:pic>
        <p:nvPicPr>
          <p:cNvPr id="96" name="Picture 9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23221" y="1980753"/>
            <a:ext cx="916547" cy="1011837"/>
          </a:xfrm>
          <a:prstGeom prst="rect">
            <a:avLst/>
          </a:prstGeom>
        </p:spPr>
      </p:pic>
      <p:pic>
        <p:nvPicPr>
          <p:cNvPr id="97" name="Picture 9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23221" y="3091936"/>
            <a:ext cx="916547" cy="1011837"/>
          </a:xfrm>
          <a:prstGeom prst="rect">
            <a:avLst/>
          </a:prstGeom>
        </p:spPr>
      </p:pic>
      <p:pic>
        <p:nvPicPr>
          <p:cNvPr id="98" name="Picture 9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6002" y="1980753"/>
            <a:ext cx="916547" cy="1011837"/>
          </a:xfrm>
          <a:prstGeom prst="rect">
            <a:avLst/>
          </a:prstGeom>
        </p:spPr>
      </p:pic>
      <p:pic>
        <p:nvPicPr>
          <p:cNvPr id="99" name="Picture 9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6002" y="3091936"/>
            <a:ext cx="916547" cy="1011837"/>
          </a:xfrm>
          <a:prstGeom prst="rect">
            <a:avLst/>
          </a:prstGeom>
        </p:spPr>
      </p:pic>
      <p:pic>
        <p:nvPicPr>
          <p:cNvPr id="100" name="Picture 9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48783" y="1980753"/>
            <a:ext cx="916547" cy="1011837"/>
          </a:xfrm>
          <a:prstGeom prst="rect">
            <a:avLst/>
          </a:prstGeom>
        </p:spPr>
      </p:pic>
      <p:pic>
        <p:nvPicPr>
          <p:cNvPr id="101" name="Picture 10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48783" y="3091936"/>
            <a:ext cx="916547" cy="1011837"/>
          </a:xfrm>
          <a:prstGeom prst="rect">
            <a:avLst/>
          </a:prstGeom>
        </p:spPr>
      </p:pic>
      <p:pic>
        <p:nvPicPr>
          <p:cNvPr id="102" name="Picture 10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11564" y="1980753"/>
            <a:ext cx="916547" cy="1011837"/>
          </a:xfrm>
          <a:prstGeom prst="rect">
            <a:avLst/>
          </a:prstGeom>
        </p:spPr>
      </p:pic>
      <p:pic>
        <p:nvPicPr>
          <p:cNvPr id="103" name="Picture 10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11564" y="3091936"/>
            <a:ext cx="916547" cy="10118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35361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Grouping for Division</a:t>
            </a:r>
          </a:p>
        </p:txBody>
      </p:sp>
      <p:sp>
        <p:nvSpPr>
          <p:cNvPr id="60" name="Rectangle 59"/>
          <p:cNvSpPr/>
          <p:nvPr/>
        </p:nvSpPr>
        <p:spPr>
          <a:xfrm>
            <a:off x="755650" y="1415385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Circle in twos and count the groups.</a:t>
            </a:r>
          </a:p>
        </p:txBody>
      </p:sp>
      <p:grpSp>
        <p:nvGrpSpPr>
          <p:cNvPr id="61" name="Group 60"/>
          <p:cNvGrpSpPr/>
          <p:nvPr/>
        </p:nvGrpSpPr>
        <p:grpSpPr>
          <a:xfrm>
            <a:off x="2693366" y="5145385"/>
            <a:ext cx="3747737" cy="947440"/>
            <a:chOff x="2294140" y="1714953"/>
            <a:chExt cx="4546190" cy="1149292"/>
          </a:xfrm>
        </p:grpSpPr>
        <p:sp>
          <p:nvSpPr>
            <p:cNvPr id="62" name="Rounded Rectangle 61"/>
            <p:cNvSpPr/>
            <p:nvPr/>
          </p:nvSpPr>
          <p:spPr>
            <a:xfrm>
              <a:off x="2294140" y="1714953"/>
              <a:ext cx="1149292" cy="1149292"/>
            </a:xfrm>
            <a:prstGeom prst="roundRect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3" name="Rounded Rectangle 62"/>
            <p:cNvSpPr/>
            <p:nvPr/>
          </p:nvSpPr>
          <p:spPr>
            <a:xfrm>
              <a:off x="3992589" y="1714953"/>
              <a:ext cx="1149292" cy="1149292"/>
            </a:xfrm>
            <a:prstGeom prst="roundRect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4800" dirty="0">
                  <a:solidFill>
                    <a:schemeClr val="tx1"/>
                  </a:solidFill>
                </a:rPr>
                <a:t>2</a:t>
              </a:r>
            </a:p>
          </p:txBody>
        </p:sp>
        <p:sp>
          <p:nvSpPr>
            <p:cNvPr id="64" name="Rounded Rectangle 63"/>
            <p:cNvSpPr/>
            <p:nvPr/>
          </p:nvSpPr>
          <p:spPr>
            <a:xfrm>
              <a:off x="5691038" y="1714953"/>
              <a:ext cx="1149292" cy="1149292"/>
            </a:xfrm>
            <a:prstGeom prst="roundRect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5" name="Rectangle 64"/>
            <p:cNvSpPr/>
            <p:nvPr/>
          </p:nvSpPr>
          <p:spPr>
            <a:xfrm>
              <a:off x="3311348" y="1981304"/>
              <a:ext cx="813325" cy="67710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4400" b="1" dirty="0"/>
                <a:t>÷</a:t>
              </a:r>
            </a:p>
          </p:txBody>
        </p:sp>
        <p:sp>
          <p:nvSpPr>
            <p:cNvPr id="90" name="Rectangle 89"/>
            <p:cNvSpPr/>
            <p:nvPr/>
          </p:nvSpPr>
          <p:spPr>
            <a:xfrm>
              <a:off x="5009797" y="1981304"/>
              <a:ext cx="813325" cy="67710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4400" b="1" dirty="0"/>
                <a:t>=</a:t>
              </a:r>
            </a:p>
          </p:txBody>
        </p:sp>
      </p:grpSp>
      <p:sp>
        <p:nvSpPr>
          <p:cNvPr id="91" name="Rectangle 90"/>
          <p:cNvSpPr/>
          <p:nvPr/>
        </p:nvSpPr>
        <p:spPr>
          <a:xfrm>
            <a:off x="2532930" y="4591387"/>
            <a:ext cx="1268311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How many socks?</a:t>
            </a:r>
          </a:p>
        </p:txBody>
      </p:sp>
      <p:sp>
        <p:nvSpPr>
          <p:cNvPr id="92" name="Rectangle 91"/>
          <p:cNvSpPr/>
          <p:nvPr/>
        </p:nvSpPr>
        <p:spPr>
          <a:xfrm>
            <a:off x="5274869" y="4574609"/>
            <a:ext cx="1268311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How many groups?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0793" y="1991193"/>
            <a:ext cx="820574" cy="1010633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1367" y="1987973"/>
            <a:ext cx="820574" cy="1010633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1941" y="1984753"/>
            <a:ext cx="820574" cy="1010633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2515" y="1981533"/>
            <a:ext cx="820574" cy="1010633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3089" y="1978313"/>
            <a:ext cx="820574" cy="1010633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93663" y="1975093"/>
            <a:ext cx="820574" cy="1010633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14237" y="1971873"/>
            <a:ext cx="820574" cy="1010633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34811" y="1968653"/>
            <a:ext cx="820574" cy="1010633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9679" y="3133983"/>
            <a:ext cx="820574" cy="1010633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0253" y="3130763"/>
            <a:ext cx="820574" cy="1010633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0827" y="3127543"/>
            <a:ext cx="820574" cy="1010633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61401" y="3124323"/>
            <a:ext cx="820574" cy="1010633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1975" y="3121103"/>
            <a:ext cx="820574" cy="1010633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02549" y="3117883"/>
            <a:ext cx="820574" cy="1010633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23123" y="3114663"/>
            <a:ext cx="820574" cy="1010633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43697" y="3111443"/>
            <a:ext cx="820574" cy="10106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046254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Grouping for Division</a:t>
            </a:r>
          </a:p>
        </p:txBody>
      </p:sp>
      <p:sp>
        <p:nvSpPr>
          <p:cNvPr id="60" name="Rectangle 59"/>
          <p:cNvSpPr/>
          <p:nvPr/>
        </p:nvSpPr>
        <p:spPr>
          <a:xfrm>
            <a:off x="755650" y="1415385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Circle in threes and count the groups.</a:t>
            </a:r>
          </a:p>
        </p:txBody>
      </p:sp>
      <p:grpSp>
        <p:nvGrpSpPr>
          <p:cNvPr id="61" name="Group 60"/>
          <p:cNvGrpSpPr/>
          <p:nvPr/>
        </p:nvGrpSpPr>
        <p:grpSpPr>
          <a:xfrm>
            <a:off x="2693366" y="5145385"/>
            <a:ext cx="3747737" cy="947440"/>
            <a:chOff x="2294140" y="1714953"/>
            <a:chExt cx="4546190" cy="1149292"/>
          </a:xfrm>
        </p:grpSpPr>
        <p:sp>
          <p:nvSpPr>
            <p:cNvPr id="62" name="Rounded Rectangle 61"/>
            <p:cNvSpPr/>
            <p:nvPr/>
          </p:nvSpPr>
          <p:spPr>
            <a:xfrm>
              <a:off x="2294140" y="1714953"/>
              <a:ext cx="1149292" cy="1149292"/>
            </a:xfrm>
            <a:prstGeom prst="roundRect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3" name="Rounded Rectangle 62"/>
            <p:cNvSpPr/>
            <p:nvPr/>
          </p:nvSpPr>
          <p:spPr>
            <a:xfrm>
              <a:off x="3992589" y="1714953"/>
              <a:ext cx="1149292" cy="1149292"/>
            </a:xfrm>
            <a:prstGeom prst="roundRect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4800" dirty="0">
                  <a:solidFill>
                    <a:schemeClr val="tx1"/>
                  </a:solidFill>
                </a:rPr>
                <a:t>3</a:t>
              </a:r>
            </a:p>
          </p:txBody>
        </p:sp>
        <p:sp>
          <p:nvSpPr>
            <p:cNvPr id="64" name="Rounded Rectangle 63"/>
            <p:cNvSpPr/>
            <p:nvPr/>
          </p:nvSpPr>
          <p:spPr>
            <a:xfrm>
              <a:off x="5691038" y="1714953"/>
              <a:ext cx="1149292" cy="1149292"/>
            </a:xfrm>
            <a:prstGeom prst="roundRect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5" name="Rectangle 64"/>
            <p:cNvSpPr/>
            <p:nvPr/>
          </p:nvSpPr>
          <p:spPr>
            <a:xfrm>
              <a:off x="3311348" y="1981304"/>
              <a:ext cx="813325" cy="67710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4400" b="1" dirty="0"/>
                <a:t>÷</a:t>
              </a:r>
            </a:p>
          </p:txBody>
        </p:sp>
        <p:sp>
          <p:nvSpPr>
            <p:cNvPr id="90" name="Rectangle 89"/>
            <p:cNvSpPr/>
            <p:nvPr/>
          </p:nvSpPr>
          <p:spPr>
            <a:xfrm>
              <a:off x="5009797" y="1981304"/>
              <a:ext cx="813325" cy="67710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4400" b="1" dirty="0"/>
                <a:t>=</a:t>
              </a:r>
            </a:p>
          </p:txBody>
        </p:sp>
      </p:grpSp>
      <p:sp>
        <p:nvSpPr>
          <p:cNvPr id="91" name="Rectangle 90"/>
          <p:cNvSpPr/>
          <p:nvPr/>
        </p:nvSpPr>
        <p:spPr>
          <a:xfrm>
            <a:off x="2532930" y="4591387"/>
            <a:ext cx="1268311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How many acorns?</a:t>
            </a:r>
          </a:p>
        </p:txBody>
      </p:sp>
      <p:sp>
        <p:nvSpPr>
          <p:cNvPr id="92" name="Rectangle 91"/>
          <p:cNvSpPr/>
          <p:nvPr/>
        </p:nvSpPr>
        <p:spPr>
          <a:xfrm>
            <a:off x="5274869" y="4574609"/>
            <a:ext cx="1268311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How many groups?</a:t>
            </a:r>
          </a:p>
        </p:txBody>
      </p:sp>
      <p:grpSp>
        <p:nvGrpSpPr>
          <p:cNvPr id="3" name="Group 2"/>
          <p:cNvGrpSpPr/>
          <p:nvPr/>
        </p:nvGrpSpPr>
        <p:grpSpPr>
          <a:xfrm>
            <a:off x="3055087" y="1980937"/>
            <a:ext cx="3033826" cy="2357323"/>
            <a:chOff x="2471645" y="1120515"/>
            <a:chExt cx="4200709" cy="3264007"/>
          </a:xfrm>
        </p:grpSpPr>
        <p:pic>
          <p:nvPicPr>
            <p:cNvPr id="40" name="Picture 39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471645" y="1120515"/>
              <a:ext cx="667876" cy="704386"/>
            </a:xfrm>
            <a:prstGeom prst="rect">
              <a:avLst/>
            </a:prstGeom>
          </p:spPr>
        </p:pic>
        <p:pic>
          <p:nvPicPr>
            <p:cNvPr id="41" name="Picture 40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354853" y="1510713"/>
              <a:ext cx="667876" cy="704386"/>
            </a:xfrm>
            <a:prstGeom prst="rect">
              <a:avLst/>
            </a:prstGeom>
          </p:spPr>
        </p:pic>
        <p:pic>
          <p:nvPicPr>
            <p:cNvPr id="42" name="Picture 4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238062" y="1120515"/>
              <a:ext cx="667876" cy="704386"/>
            </a:xfrm>
            <a:prstGeom prst="rect">
              <a:avLst/>
            </a:prstGeom>
          </p:spPr>
        </p:pic>
        <p:pic>
          <p:nvPicPr>
            <p:cNvPr id="43" name="Picture 42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121270" y="1510713"/>
              <a:ext cx="667876" cy="704386"/>
            </a:xfrm>
            <a:prstGeom prst="rect">
              <a:avLst/>
            </a:prstGeom>
          </p:spPr>
        </p:pic>
        <p:pic>
          <p:nvPicPr>
            <p:cNvPr id="44" name="Picture 43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004478" y="1120515"/>
              <a:ext cx="667876" cy="704386"/>
            </a:xfrm>
            <a:prstGeom prst="rect">
              <a:avLst/>
            </a:prstGeom>
          </p:spPr>
        </p:pic>
        <p:pic>
          <p:nvPicPr>
            <p:cNvPr id="45" name="Picture 44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471645" y="2205227"/>
              <a:ext cx="667876" cy="704386"/>
            </a:xfrm>
            <a:prstGeom prst="rect">
              <a:avLst/>
            </a:prstGeom>
          </p:spPr>
        </p:pic>
        <p:pic>
          <p:nvPicPr>
            <p:cNvPr id="46" name="Picture 45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354853" y="2595425"/>
              <a:ext cx="667876" cy="704386"/>
            </a:xfrm>
            <a:prstGeom prst="rect">
              <a:avLst/>
            </a:prstGeom>
          </p:spPr>
        </p:pic>
        <p:pic>
          <p:nvPicPr>
            <p:cNvPr id="47" name="Picture 46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238062" y="2205227"/>
              <a:ext cx="667876" cy="704386"/>
            </a:xfrm>
            <a:prstGeom prst="rect">
              <a:avLst/>
            </a:prstGeom>
          </p:spPr>
        </p:pic>
        <p:pic>
          <p:nvPicPr>
            <p:cNvPr id="48" name="Picture 47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121270" y="2595425"/>
              <a:ext cx="667876" cy="704386"/>
            </a:xfrm>
            <a:prstGeom prst="rect">
              <a:avLst/>
            </a:prstGeom>
          </p:spPr>
        </p:pic>
        <p:pic>
          <p:nvPicPr>
            <p:cNvPr id="49" name="Picture 48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004478" y="2205227"/>
              <a:ext cx="667876" cy="704386"/>
            </a:xfrm>
            <a:prstGeom prst="rect">
              <a:avLst/>
            </a:prstGeom>
          </p:spPr>
        </p:pic>
        <p:pic>
          <p:nvPicPr>
            <p:cNvPr id="50" name="Picture 49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471645" y="3289938"/>
              <a:ext cx="667876" cy="704386"/>
            </a:xfrm>
            <a:prstGeom prst="rect">
              <a:avLst/>
            </a:prstGeom>
          </p:spPr>
        </p:pic>
        <p:pic>
          <p:nvPicPr>
            <p:cNvPr id="51" name="Picture 50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354853" y="3680136"/>
              <a:ext cx="667876" cy="704386"/>
            </a:xfrm>
            <a:prstGeom prst="rect">
              <a:avLst/>
            </a:prstGeom>
          </p:spPr>
        </p:pic>
        <p:pic>
          <p:nvPicPr>
            <p:cNvPr id="52" name="Picture 5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238062" y="3289938"/>
              <a:ext cx="667876" cy="704386"/>
            </a:xfrm>
            <a:prstGeom prst="rect">
              <a:avLst/>
            </a:prstGeom>
          </p:spPr>
        </p:pic>
        <p:pic>
          <p:nvPicPr>
            <p:cNvPr id="53" name="Picture 52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121270" y="3680136"/>
              <a:ext cx="667876" cy="704386"/>
            </a:xfrm>
            <a:prstGeom prst="rect">
              <a:avLst/>
            </a:prstGeom>
          </p:spPr>
        </p:pic>
        <p:pic>
          <p:nvPicPr>
            <p:cNvPr id="54" name="Picture 53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004478" y="3289938"/>
              <a:ext cx="667876" cy="704386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44131600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Grouping for Division</a:t>
            </a:r>
          </a:p>
        </p:txBody>
      </p:sp>
      <p:sp>
        <p:nvSpPr>
          <p:cNvPr id="60" name="Rectangle 59"/>
          <p:cNvSpPr/>
          <p:nvPr/>
        </p:nvSpPr>
        <p:spPr>
          <a:xfrm>
            <a:off x="755650" y="1415385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Circle in threes and count the groups.</a:t>
            </a:r>
          </a:p>
        </p:txBody>
      </p:sp>
      <p:grpSp>
        <p:nvGrpSpPr>
          <p:cNvPr id="61" name="Group 60"/>
          <p:cNvGrpSpPr/>
          <p:nvPr/>
        </p:nvGrpSpPr>
        <p:grpSpPr>
          <a:xfrm>
            <a:off x="2693366" y="5145385"/>
            <a:ext cx="3747737" cy="947440"/>
            <a:chOff x="2294140" y="1714953"/>
            <a:chExt cx="4546190" cy="1149292"/>
          </a:xfrm>
        </p:grpSpPr>
        <p:sp>
          <p:nvSpPr>
            <p:cNvPr id="62" name="Rounded Rectangle 61"/>
            <p:cNvSpPr/>
            <p:nvPr/>
          </p:nvSpPr>
          <p:spPr>
            <a:xfrm>
              <a:off x="2294140" y="1714953"/>
              <a:ext cx="1149292" cy="1149292"/>
            </a:xfrm>
            <a:prstGeom prst="roundRect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3" name="Rounded Rectangle 62"/>
            <p:cNvSpPr/>
            <p:nvPr/>
          </p:nvSpPr>
          <p:spPr>
            <a:xfrm>
              <a:off x="3992589" y="1714953"/>
              <a:ext cx="1149292" cy="1149292"/>
            </a:xfrm>
            <a:prstGeom prst="roundRect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4800" dirty="0">
                  <a:solidFill>
                    <a:schemeClr val="tx1"/>
                  </a:solidFill>
                </a:rPr>
                <a:t>3</a:t>
              </a:r>
            </a:p>
          </p:txBody>
        </p:sp>
        <p:sp>
          <p:nvSpPr>
            <p:cNvPr id="64" name="Rounded Rectangle 63"/>
            <p:cNvSpPr/>
            <p:nvPr/>
          </p:nvSpPr>
          <p:spPr>
            <a:xfrm>
              <a:off x="5691038" y="1714953"/>
              <a:ext cx="1149292" cy="1149292"/>
            </a:xfrm>
            <a:prstGeom prst="roundRect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5" name="Rectangle 64"/>
            <p:cNvSpPr/>
            <p:nvPr/>
          </p:nvSpPr>
          <p:spPr>
            <a:xfrm>
              <a:off x="3311348" y="1981304"/>
              <a:ext cx="813325" cy="67710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4400" b="1" dirty="0"/>
                <a:t>÷</a:t>
              </a:r>
            </a:p>
          </p:txBody>
        </p:sp>
        <p:sp>
          <p:nvSpPr>
            <p:cNvPr id="90" name="Rectangle 89"/>
            <p:cNvSpPr/>
            <p:nvPr/>
          </p:nvSpPr>
          <p:spPr>
            <a:xfrm>
              <a:off x="5009797" y="1981304"/>
              <a:ext cx="813325" cy="67710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4400" b="1" dirty="0"/>
                <a:t>=</a:t>
              </a:r>
            </a:p>
          </p:txBody>
        </p:sp>
      </p:grpSp>
      <p:sp>
        <p:nvSpPr>
          <p:cNvPr id="91" name="Rectangle 90"/>
          <p:cNvSpPr/>
          <p:nvPr/>
        </p:nvSpPr>
        <p:spPr>
          <a:xfrm>
            <a:off x="2532930" y="4591387"/>
            <a:ext cx="1268311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How many acorns?</a:t>
            </a:r>
          </a:p>
        </p:txBody>
      </p:sp>
      <p:sp>
        <p:nvSpPr>
          <p:cNvPr id="92" name="Rectangle 91"/>
          <p:cNvSpPr/>
          <p:nvPr/>
        </p:nvSpPr>
        <p:spPr>
          <a:xfrm>
            <a:off x="5274869" y="4574609"/>
            <a:ext cx="1268311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How many groups?</a:t>
            </a:r>
          </a:p>
        </p:txBody>
      </p:sp>
      <p:grpSp>
        <p:nvGrpSpPr>
          <p:cNvPr id="28" name="Group 27"/>
          <p:cNvGrpSpPr/>
          <p:nvPr/>
        </p:nvGrpSpPr>
        <p:grpSpPr>
          <a:xfrm>
            <a:off x="949266" y="2049527"/>
            <a:ext cx="7230000" cy="2224513"/>
            <a:chOff x="489857" y="1276100"/>
            <a:chExt cx="9170926" cy="2821693"/>
          </a:xfrm>
        </p:grpSpPr>
        <p:grpSp>
          <p:nvGrpSpPr>
            <p:cNvPr id="29" name="Group 28"/>
            <p:cNvGrpSpPr/>
            <p:nvPr/>
          </p:nvGrpSpPr>
          <p:grpSpPr>
            <a:xfrm>
              <a:off x="489857" y="1276100"/>
              <a:ext cx="2785240" cy="2821693"/>
              <a:chOff x="489857" y="1349114"/>
              <a:chExt cx="2785240" cy="2821693"/>
            </a:xfrm>
          </p:grpSpPr>
          <p:pic>
            <p:nvPicPr>
              <p:cNvPr id="57" name="Picture 56"/>
              <p:cNvPicPr>
                <a:picLocks noChangeAspect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7497698">
                <a:off x="264034" y="1574938"/>
                <a:ext cx="1980899" cy="1529254"/>
              </a:xfrm>
              <a:prstGeom prst="rect">
                <a:avLst/>
              </a:prstGeom>
            </p:spPr>
          </p:pic>
          <p:pic>
            <p:nvPicPr>
              <p:cNvPr id="58" name="Picture 57"/>
              <p:cNvPicPr>
                <a:picLocks noChangeAspect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7497698">
                <a:off x="1049267" y="2415731"/>
                <a:ext cx="1980899" cy="1529254"/>
              </a:xfrm>
              <a:prstGeom prst="rect">
                <a:avLst/>
              </a:prstGeom>
            </p:spPr>
          </p:pic>
          <p:pic>
            <p:nvPicPr>
              <p:cNvPr id="59" name="Picture 58"/>
              <p:cNvPicPr>
                <a:picLocks noChangeAspect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7497698">
                <a:off x="1520020" y="1574937"/>
                <a:ext cx="1980899" cy="1529254"/>
              </a:xfrm>
              <a:prstGeom prst="rect">
                <a:avLst/>
              </a:prstGeom>
            </p:spPr>
          </p:pic>
        </p:grpSp>
        <p:grpSp>
          <p:nvGrpSpPr>
            <p:cNvPr id="30" name="Group 29"/>
            <p:cNvGrpSpPr/>
            <p:nvPr/>
          </p:nvGrpSpPr>
          <p:grpSpPr>
            <a:xfrm>
              <a:off x="2618419" y="1276100"/>
              <a:ext cx="2785240" cy="2821693"/>
              <a:chOff x="489857" y="1349114"/>
              <a:chExt cx="2785240" cy="2821693"/>
            </a:xfrm>
          </p:grpSpPr>
          <p:pic>
            <p:nvPicPr>
              <p:cNvPr id="39" name="Picture 38"/>
              <p:cNvPicPr>
                <a:picLocks noChangeAspect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7497698">
                <a:off x="264034" y="1574938"/>
                <a:ext cx="1980899" cy="1529254"/>
              </a:xfrm>
              <a:prstGeom prst="rect">
                <a:avLst/>
              </a:prstGeom>
            </p:spPr>
          </p:pic>
          <p:pic>
            <p:nvPicPr>
              <p:cNvPr id="55" name="Picture 54"/>
              <p:cNvPicPr>
                <a:picLocks noChangeAspect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7497698">
                <a:off x="1049267" y="2415731"/>
                <a:ext cx="1980899" cy="1529254"/>
              </a:xfrm>
              <a:prstGeom prst="rect">
                <a:avLst/>
              </a:prstGeom>
            </p:spPr>
          </p:pic>
          <p:pic>
            <p:nvPicPr>
              <p:cNvPr id="56" name="Picture 55"/>
              <p:cNvPicPr>
                <a:picLocks noChangeAspect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7497698">
                <a:off x="1520020" y="1574937"/>
                <a:ext cx="1980899" cy="1529254"/>
              </a:xfrm>
              <a:prstGeom prst="rect">
                <a:avLst/>
              </a:prstGeom>
            </p:spPr>
          </p:pic>
        </p:grpSp>
        <p:grpSp>
          <p:nvGrpSpPr>
            <p:cNvPr id="31" name="Group 30"/>
            <p:cNvGrpSpPr/>
            <p:nvPr/>
          </p:nvGrpSpPr>
          <p:grpSpPr>
            <a:xfrm>
              <a:off x="4746981" y="1276100"/>
              <a:ext cx="2785240" cy="2821693"/>
              <a:chOff x="489857" y="1349114"/>
              <a:chExt cx="2785240" cy="2821693"/>
            </a:xfrm>
          </p:grpSpPr>
          <p:pic>
            <p:nvPicPr>
              <p:cNvPr id="36" name="Picture 35"/>
              <p:cNvPicPr>
                <a:picLocks noChangeAspect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7497698">
                <a:off x="264034" y="1574938"/>
                <a:ext cx="1980899" cy="1529254"/>
              </a:xfrm>
              <a:prstGeom prst="rect">
                <a:avLst/>
              </a:prstGeom>
            </p:spPr>
          </p:pic>
          <p:pic>
            <p:nvPicPr>
              <p:cNvPr id="37" name="Picture 36"/>
              <p:cNvPicPr>
                <a:picLocks noChangeAspect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7497698">
                <a:off x="1049267" y="2415731"/>
                <a:ext cx="1980899" cy="1529254"/>
              </a:xfrm>
              <a:prstGeom prst="rect">
                <a:avLst/>
              </a:prstGeom>
            </p:spPr>
          </p:pic>
          <p:pic>
            <p:nvPicPr>
              <p:cNvPr id="38" name="Picture 37"/>
              <p:cNvPicPr>
                <a:picLocks noChangeAspect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7497698">
                <a:off x="1520020" y="1574937"/>
                <a:ext cx="1980899" cy="1529254"/>
              </a:xfrm>
              <a:prstGeom prst="rect">
                <a:avLst/>
              </a:prstGeom>
            </p:spPr>
          </p:pic>
        </p:grpSp>
        <p:grpSp>
          <p:nvGrpSpPr>
            <p:cNvPr id="32" name="Group 31"/>
            <p:cNvGrpSpPr/>
            <p:nvPr/>
          </p:nvGrpSpPr>
          <p:grpSpPr>
            <a:xfrm>
              <a:off x="6875543" y="1276100"/>
              <a:ext cx="2785240" cy="2821693"/>
              <a:chOff x="489857" y="1349114"/>
              <a:chExt cx="2785240" cy="2821693"/>
            </a:xfrm>
          </p:grpSpPr>
          <p:pic>
            <p:nvPicPr>
              <p:cNvPr id="33" name="Picture 32"/>
              <p:cNvPicPr>
                <a:picLocks noChangeAspect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7497698">
                <a:off x="264034" y="1574938"/>
                <a:ext cx="1980899" cy="1529254"/>
              </a:xfrm>
              <a:prstGeom prst="rect">
                <a:avLst/>
              </a:prstGeom>
            </p:spPr>
          </p:pic>
          <p:pic>
            <p:nvPicPr>
              <p:cNvPr id="34" name="Picture 33"/>
              <p:cNvPicPr>
                <a:picLocks noChangeAspect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7497698">
                <a:off x="1049267" y="2415731"/>
                <a:ext cx="1980899" cy="1529254"/>
              </a:xfrm>
              <a:prstGeom prst="rect">
                <a:avLst/>
              </a:prstGeom>
            </p:spPr>
          </p:pic>
          <p:pic>
            <p:nvPicPr>
              <p:cNvPr id="35" name="Picture 34"/>
              <p:cNvPicPr>
                <a:picLocks noChangeAspect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7497698">
                <a:off x="1520020" y="1574937"/>
                <a:ext cx="1980899" cy="1529254"/>
              </a:xfrm>
              <a:prstGeom prst="rect">
                <a:avLst/>
              </a:prstGeom>
            </p:spPr>
          </p:pic>
        </p:grpSp>
      </p:grpSp>
    </p:spTree>
    <p:extLst>
      <p:ext uri="{BB962C8B-B14F-4D97-AF65-F5344CB8AC3E}">
        <p14:creationId xmlns:p14="http://schemas.microsoft.com/office/powerpoint/2010/main" val="151314840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Grouping for Division</a:t>
            </a:r>
          </a:p>
        </p:txBody>
      </p:sp>
      <p:sp>
        <p:nvSpPr>
          <p:cNvPr id="60" name="Rectangle 59"/>
          <p:cNvSpPr/>
          <p:nvPr/>
        </p:nvSpPr>
        <p:spPr>
          <a:xfrm>
            <a:off x="755650" y="1415385"/>
            <a:ext cx="7632700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Mrs Robertson has 30 glue sticks.</a:t>
            </a:r>
          </a:p>
          <a:p>
            <a:pPr algn="ctr"/>
            <a:r>
              <a:rPr lang="en-GB" dirty="0"/>
              <a:t>She groups them into fives.</a:t>
            </a:r>
          </a:p>
        </p:txBody>
      </p:sp>
      <p:sp>
        <p:nvSpPr>
          <p:cNvPr id="40" name="Rounded Rectangle 39"/>
          <p:cNvSpPr/>
          <p:nvPr/>
        </p:nvSpPr>
        <p:spPr>
          <a:xfrm>
            <a:off x="981511" y="2128570"/>
            <a:ext cx="7348115" cy="553673"/>
          </a:xfrm>
          <a:prstGeom prst="roundRect">
            <a:avLst/>
          </a:prstGeom>
          <a:solidFill>
            <a:srgbClr val="EA51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How many groups of glue sticks can be made?</a:t>
            </a:r>
          </a:p>
        </p:txBody>
      </p:sp>
      <p:sp>
        <p:nvSpPr>
          <p:cNvPr id="41" name="Oval 40"/>
          <p:cNvSpPr/>
          <p:nvPr/>
        </p:nvSpPr>
        <p:spPr>
          <a:xfrm rot="20959226">
            <a:off x="759640" y="2032097"/>
            <a:ext cx="746620" cy="746620"/>
          </a:xfrm>
          <a:prstGeom prst="ellipse">
            <a:avLst/>
          </a:prstGeom>
          <a:solidFill>
            <a:srgbClr val="F082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b="1" dirty="0"/>
              <a:t>?</a:t>
            </a:r>
          </a:p>
        </p:txBody>
      </p:sp>
      <p:sp>
        <p:nvSpPr>
          <p:cNvPr id="42" name="Rounded Rectangle 41"/>
          <p:cNvSpPr/>
          <p:nvPr/>
        </p:nvSpPr>
        <p:spPr>
          <a:xfrm>
            <a:off x="755650" y="3069798"/>
            <a:ext cx="7632700" cy="2217683"/>
          </a:xfrm>
          <a:prstGeom prst="roundRect">
            <a:avLst/>
          </a:prstGeom>
          <a:solidFill>
            <a:srgbClr val="FFE86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" pitchFamily="2" charset="0"/>
            </a:endParaRPr>
          </a:p>
        </p:txBody>
      </p:sp>
      <p:grpSp>
        <p:nvGrpSpPr>
          <p:cNvPr id="2" name="Group 1"/>
          <p:cNvGrpSpPr/>
          <p:nvPr/>
        </p:nvGrpSpPr>
        <p:grpSpPr>
          <a:xfrm>
            <a:off x="890616" y="3364579"/>
            <a:ext cx="7360489" cy="1670489"/>
            <a:chOff x="1008062" y="4063499"/>
            <a:chExt cx="7829416" cy="1776914"/>
          </a:xfrm>
        </p:grpSpPr>
        <p:pic>
          <p:nvPicPr>
            <p:cNvPr id="43" name="Picture 42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08062" y="4063499"/>
              <a:ext cx="250254" cy="829009"/>
            </a:xfrm>
            <a:prstGeom prst="rect">
              <a:avLst/>
            </a:prstGeom>
          </p:spPr>
        </p:pic>
        <p:pic>
          <p:nvPicPr>
            <p:cNvPr id="44" name="Picture 43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08062" y="5011404"/>
              <a:ext cx="250254" cy="829009"/>
            </a:xfrm>
            <a:prstGeom prst="rect">
              <a:avLst/>
            </a:prstGeom>
          </p:spPr>
        </p:pic>
        <p:pic>
          <p:nvPicPr>
            <p:cNvPr id="45" name="Picture 44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49430" y="4063499"/>
              <a:ext cx="250254" cy="829009"/>
            </a:xfrm>
            <a:prstGeom prst="rect">
              <a:avLst/>
            </a:prstGeom>
          </p:spPr>
        </p:pic>
        <p:pic>
          <p:nvPicPr>
            <p:cNvPr id="46" name="Picture 45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49430" y="5011404"/>
              <a:ext cx="250254" cy="829009"/>
            </a:xfrm>
            <a:prstGeom prst="rect">
              <a:avLst/>
            </a:prstGeom>
          </p:spPr>
        </p:pic>
        <p:pic>
          <p:nvPicPr>
            <p:cNvPr id="47" name="Picture 46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090798" y="4063499"/>
              <a:ext cx="250254" cy="829009"/>
            </a:xfrm>
            <a:prstGeom prst="rect">
              <a:avLst/>
            </a:prstGeom>
          </p:spPr>
        </p:pic>
        <p:pic>
          <p:nvPicPr>
            <p:cNvPr id="48" name="Picture 47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090798" y="5011404"/>
              <a:ext cx="250254" cy="829009"/>
            </a:xfrm>
            <a:prstGeom prst="rect">
              <a:avLst/>
            </a:prstGeom>
          </p:spPr>
        </p:pic>
        <p:pic>
          <p:nvPicPr>
            <p:cNvPr id="49" name="Picture 48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632166" y="4063499"/>
              <a:ext cx="250254" cy="829009"/>
            </a:xfrm>
            <a:prstGeom prst="rect">
              <a:avLst/>
            </a:prstGeom>
          </p:spPr>
        </p:pic>
        <p:pic>
          <p:nvPicPr>
            <p:cNvPr id="50" name="Picture 49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632166" y="5011404"/>
              <a:ext cx="250254" cy="829009"/>
            </a:xfrm>
            <a:prstGeom prst="rect">
              <a:avLst/>
            </a:prstGeom>
          </p:spPr>
        </p:pic>
        <p:pic>
          <p:nvPicPr>
            <p:cNvPr id="51" name="Picture 50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73535" y="4063499"/>
              <a:ext cx="250254" cy="829009"/>
            </a:xfrm>
            <a:prstGeom prst="rect">
              <a:avLst/>
            </a:prstGeom>
          </p:spPr>
        </p:pic>
        <p:pic>
          <p:nvPicPr>
            <p:cNvPr id="52" name="Picture 5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73535" y="5011404"/>
              <a:ext cx="250254" cy="829009"/>
            </a:xfrm>
            <a:prstGeom prst="rect">
              <a:avLst/>
            </a:prstGeom>
          </p:spPr>
        </p:pic>
        <p:pic>
          <p:nvPicPr>
            <p:cNvPr id="53" name="Picture 52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714903" y="4063499"/>
              <a:ext cx="250254" cy="829009"/>
            </a:xfrm>
            <a:prstGeom prst="rect">
              <a:avLst/>
            </a:prstGeom>
          </p:spPr>
        </p:pic>
        <p:pic>
          <p:nvPicPr>
            <p:cNvPr id="54" name="Picture 53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714903" y="5011404"/>
              <a:ext cx="250254" cy="829009"/>
            </a:xfrm>
            <a:prstGeom prst="rect">
              <a:avLst/>
            </a:prstGeom>
          </p:spPr>
        </p:pic>
        <p:pic>
          <p:nvPicPr>
            <p:cNvPr id="66" name="Picture 65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256271" y="4063499"/>
              <a:ext cx="250254" cy="829009"/>
            </a:xfrm>
            <a:prstGeom prst="rect">
              <a:avLst/>
            </a:prstGeom>
          </p:spPr>
        </p:pic>
        <p:pic>
          <p:nvPicPr>
            <p:cNvPr id="67" name="Picture 66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256271" y="5011404"/>
              <a:ext cx="250254" cy="829009"/>
            </a:xfrm>
            <a:prstGeom prst="rect">
              <a:avLst/>
            </a:prstGeom>
          </p:spPr>
        </p:pic>
        <p:pic>
          <p:nvPicPr>
            <p:cNvPr id="68" name="Picture 67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797639" y="4063499"/>
              <a:ext cx="250254" cy="829009"/>
            </a:xfrm>
            <a:prstGeom prst="rect">
              <a:avLst/>
            </a:prstGeom>
          </p:spPr>
        </p:pic>
        <p:pic>
          <p:nvPicPr>
            <p:cNvPr id="69" name="Picture 68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797639" y="5011404"/>
              <a:ext cx="250254" cy="829009"/>
            </a:xfrm>
            <a:prstGeom prst="rect">
              <a:avLst/>
            </a:prstGeom>
          </p:spPr>
        </p:pic>
        <p:pic>
          <p:nvPicPr>
            <p:cNvPr id="70" name="Picture 69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339007" y="4063499"/>
              <a:ext cx="250254" cy="829009"/>
            </a:xfrm>
            <a:prstGeom prst="rect">
              <a:avLst/>
            </a:prstGeom>
          </p:spPr>
        </p:pic>
        <p:pic>
          <p:nvPicPr>
            <p:cNvPr id="71" name="Picture 70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339007" y="5011404"/>
              <a:ext cx="250254" cy="829009"/>
            </a:xfrm>
            <a:prstGeom prst="rect">
              <a:avLst/>
            </a:prstGeom>
          </p:spPr>
        </p:pic>
        <p:pic>
          <p:nvPicPr>
            <p:cNvPr id="72" name="Picture 7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880375" y="4063499"/>
              <a:ext cx="250254" cy="829009"/>
            </a:xfrm>
            <a:prstGeom prst="rect">
              <a:avLst/>
            </a:prstGeom>
          </p:spPr>
        </p:pic>
        <p:pic>
          <p:nvPicPr>
            <p:cNvPr id="73" name="Picture 72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880375" y="5011404"/>
              <a:ext cx="250254" cy="829009"/>
            </a:xfrm>
            <a:prstGeom prst="rect">
              <a:avLst/>
            </a:prstGeom>
          </p:spPr>
        </p:pic>
        <p:pic>
          <p:nvPicPr>
            <p:cNvPr id="74" name="Picture 73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421743" y="4063499"/>
              <a:ext cx="250254" cy="829009"/>
            </a:xfrm>
            <a:prstGeom prst="rect">
              <a:avLst/>
            </a:prstGeom>
          </p:spPr>
        </p:pic>
        <p:pic>
          <p:nvPicPr>
            <p:cNvPr id="75" name="Picture 74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421743" y="5011404"/>
              <a:ext cx="250254" cy="829009"/>
            </a:xfrm>
            <a:prstGeom prst="rect">
              <a:avLst/>
            </a:prstGeom>
          </p:spPr>
        </p:pic>
        <p:pic>
          <p:nvPicPr>
            <p:cNvPr id="76" name="Picture 75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963112" y="4063499"/>
              <a:ext cx="250254" cy="829009"/>
            </a:xfrm>
            <a:prstGeom prst="rect">
              <a:avLst/>
            </a:prstGeom>
          </p:spPr>
        </p:pic>
        <p:pic>
          <p:nvPicPr>
            <p:cNvPr id="77" name="Picture 76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963112" y="5011404"/>
              <a:ext cx="250254" cy="829009"/>
            </a:xfrm>
            <a:prstGeom prst="rect">
              <a:avLst/>
            </a:prstGeom>
          </p:spPr>
        </p:pic>
        <p:pic>
          <p:nvPicPr>
            <p:cNvPr id="78" name="Picture 77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504480" y="4063499"/>
              <a:ext cx="250254" cy="829009"/>
            </a:xfrm>
            <a:prstGeom prst="rect">
              <a:avLst/>
            </a:prstGeom>
          </p:spPr>
        </p:pic>
        <p:pic>
          <p:nvPicPr>
            <p:cNvPr id="79" name="Picture 78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504480" y="5011404"/>
              <a:ext cx="250254" cy="829009"/>
            </a:xfrm>
            <a:prstGeom prst="rect">
              <a:avLst/>
            </a:prstGeom>
          </p:spPr>
        </p:pic>
        <p:pic>
          <p:nvPicPr>
            <p:cNvPr id="80" name="Picture 79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045848" y="4063499"/>
              <a:ext cx="250254" cy="829009"/>
            </a:xfrm>
            <a:prstGeom prst="rect">
              <a:avLst/>
            </a:prstGeom>
          </p:spPr>
        </p:pic>
        <p:pic>
          <p:nvPicPr>
            <p:cNvPr id="35" name="Picture 34">
              <a:extLst>
                <a:ext uri="{FF2B5EF4-FFF2-40B4-BE49-F238E27FC236}">
                  <a16:creationId xmlns:a16="http://schemas.microsoft.com/office/drawing/2014/main" id="{53B0EC17-54F1-4300-A019-C84FDB0D9A1C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045848" y="5011404"/>
              <a:ext cx="250254" cy="829009"/>
            </a:xfrm>
            <a:prstGeom prst="rect">
              <a:avLst/>
            </a:prstGeom>
          </p:spPr>
        </p:pic>
        <p:pic>
          <p:nvPicPr>
            <p:cNvPr id="36" name="Picture 35">
              <a:extLst>
                <a:ext uri="{FF2B5EF4-FFF2-40B4-BE49-F238E27FC236}">
                  <a16:creationId xmlns:a16="http://schemas.microsoft.com/office/drawing/2014/main" id="{219F988A-07F2-4C0D-9644-535E4C10978A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587223" y="4063499"/>
              <a:ext cx="250254" cy="829009"/>
            </a:xfrm>
            <a:prstGeom prst="rect">
              <a:avLst/>
            </a:prstGeom>
          </p:spPr>
        </p:pic>
        <p:pic>
          <p:nvPicPr>
            <p:cNvPr id="37" name="Picture 36">
              <a:extLst>
                <a:ext uri="{FF2B5EF4-FFF2-40B4-BE49-F238E27FC236}">
                  <a16:creationId xmlns:a16="http://schemas.microsoft.com/office/drawing/2014/main" id="{21ABBC10-7622-42C7-BA57-A346ACFB394D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587224" y="5011404"/>
              <a:ext cx="250254" cy="829009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38830596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A1786ED3-4A83-4E52-97FB-5BB8F2F68775}" vid="{F1370A2B-D63B-458B-B1CD-13966C425190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107</TotalTime>
  <Words>380</Words>
  <Application>Microsoft Office PowerPoint</Application>
  <PresentationFormat>On-screen Show (4:3)</PresentationFormat>
  <Paragraphs>93</Paragraphs>
  <Slides>17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1" baseType="lpstr">
      <vt:lpstr>Arial</vt:lpstr>
      <vt:lpstr>Twinkl</vt:lpstr>
      <vt:lpstr>Calibri</vt:lpstr>
      <vt:lpstr>Office Theme</vt:lpstr>
      <vt:lpstr>PowerPoint Presentation</vt:lpstr>
      <vt:lpstr>Grouping for Division</vt:lpstr>
      <vt:lpstr>Grouping for Division</vt:lpstr>
      <vt:lpstr>Grouping for Division</vt:lpstr>
      <vt:lpstr>Grouping for Division</vt:lpstr>
      <vt:lpstr>Grouping for Division</vt:lpstr>
      <vt:lpstr>Grouping for Division</vt:lpstr>
      <vt:lpstr>Grouping for Division</vt:lpstr>
      <vt:lpstr>Grouping for Division</vt:lpstr>
      <vt:lpstr>Grouping for Division</vt:lpstr>
      <vt:lpstr>Grouping for Division</vt:lpstr>
      <vt:lpstr>Grouping for Division</vt:lpstr>
      <vt:lpstr>Grouping for Division</vt:lpstr>
      <vt:lpstr>Grouping for Division</vt:lpstr>
      <vt:lpstr>Grouping for Division</vt:lpstr>
      <vt:lpstr>Grouping for Division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Rachel Leather</dc:creator>
  <cp:lastModifiedBy>Caroline Lightfoot</cp:lastModifiedBy>
  <cp:revision>13</cp:revision>
  <dcterms:created xsi:type="dcterms:W3CDTF">2019-07-14T10:22:27Z</dcterms:created>
  <dcterms:modified xsi:type="dcterms:W3CDTF">2020-05-20T16:36:47Z</dcterms:modified>
</cp:coreProperties>
</file>