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366" r:id="rId5"/>
    <p:sldId id="367" r:id="rId6"/>
    <p:sldId id="384" r:id="rId7"/>
    <p:sldId id="385" r:id="rId8"/>
    <p:sldId id="386" r:id="rId9"/>
    <p:sldId id="370" r:id="rId10"/>
    <p:sldId id="387" r:id="rId11"/>
    <p:sldId id="372" r:id="rId12"/>
    <p:sldId id="388" r:id="rId1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66"/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5B788C6-D61C-4BB2-B518-3D3120B14201}" v="9" dt="2019-12-18T15:22:34.428"/>
    <p1510:client id="{9B5F12F6-8619-4836-8C48-CA048D0A086A}" v="12" dt="2019-12-18T16:05:48.99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861" autoAdjust="0"/>
    <p:restoredTop sz="94660"/>
  </p:normalViewPr>
  <p:slideViewPr>
    <p:cSldViewPr snapToGrid="0">
      <p:cViewPr varScale="1">
        <p:scale>
          <a:sx n="72" d="100"/>
          <a:sy n="72" d="100"/>
        </p:scale>
        <p:origin x="131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8681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46660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169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3138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331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8380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10637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7609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8489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17486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999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43C518-2E58-4E98-8F61-29A47E1D445A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411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Year 1 – Spring Block 1 – Addition and Subtraction</a:t>
            </a:r>
          </a:p>
          <a:p>
            <a:pPr algn="ctr"/>
            <a:endParaRPr lang="en-GB" sz="20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48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54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Step 3: Add by Making 10</a:t>
            </a:r>
          </a:p>
          <a:p>
            <a:pPr lvl="0" algn="ctr"/>
            <a:endParaRPr lang="en-GB" sz="4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0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400" b="1" u="sng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9C98043F-F327-469C-AFFD-8AE7F5773C6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</p:spTree>
    <p:extLst>
      <p:ext uri="{BB962C8B-B14F-4D97-AF65-F5344CB8AC3E}">
        <p14:creationId xmlns:p14="http://schemas.microsoft.com/office/powerpoint/2010/main" val="3323542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Complete the calculation and ten frame below.</a:t>
            </a:r>
          </a:p>
          <a:p>
            <a:pPr lvl="0" algn="ctr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446E77A2-0E17-4CD0-9430-B0BB10BBDA5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6455740"/>
              </p:ext>
            </p:extLst>
          </p:nvPr>
        </p:nvGraphicFramePr>
        <p:xfrm>
          <a:off x="4510576" y="3058590"/>
          <a:ext cx="3600000" cy="144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1545524911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3368159489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35254331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6102364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733062853"/>
                    </a:ext>
                  </a:extLst>
                </a:gridCol>
              </a:tblGrid>
              <a:tr h="720000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1" dirty="0">
                        <a:solidFill>
                          <a:srgbClr val="C642B6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1" dirty="0">
                        <a:solidFill>
                          <a:srgbClr val="C642B6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1" dirty="0">
                        <a:solidFill>
                          <a:srgbClr val="C642B6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1" dirty="0">
                        <a:solidFill>
                          <a:srgbClr val="92D05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1" dirty="0">
                        <a:solidFill>
                          <a:srgbClr val="92D05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39999527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1" dirty="0">
                        <a:solidFill>
                          <a:srgbClr val="C642B6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1" dirty="0">
                        <a:solidFill>
                          <a:srgbClr val="C642B6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1" dirty="0">
                        <a:solidFill>
                          <a:srgbClr val="C642B6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1" dirty="0">
                        <a:solidFill>
                          <a:srgbClr val="92D05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1" dirty="0">
                        <a:solidFill>
                          <a:srgbClr val="92D05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60938454"/>
                  </a:ext>
                </a:extLst>
              </a:tr>
            </a:tbl>
          </a:graphicData>
        </a:graphic>
      </p:graphicFrame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3F39190F-00CC-426B-AC93-26864A06C51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8772575"/>
              </p:ext>
            </p:extLst>
          </p:nvPr>
        </p:nvGraphicFramePr>
        <p:xfrm>
          <a:off x="772924" y="3058590"/>
          <a:ext cx="3600000" cy="144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1545524911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3368159489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35254331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6102364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733062853"/>
                    </a:ext>
                  </a:extLst>
                </a:gridCol>
              </a:tblGrid>
              <a:tr h="720000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1" dirty="0">
                        <a:solidFill>
                          <a:srgbClr val="92D05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1" dirty="0">
                        <a:solidFill>
                          <a:srgbClr val="92D05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1" dirty="0">
                        <a:solidFill>
                          <a:srgbClr val="92D05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1" dirty="0">
                        <a:solidFill>
                          <a:srgbClr val="92D05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1" dirty="0">
                        <a:solidFill>
                          <a:srgbClr val="C642B6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39999527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1" dirty="0">
                        <a:solidFill>
                          <a:srgbClr val="92D05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1" dirty="0">
                        <a:solidFill>
                          <a:srgbClr val="92D05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1" dirty="0">
                        <a:solidFill>
                          <a:srgbClr val="92D05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1" dirty="0">
                        <a:solidFill>
                          <a:srgbClr val="92D05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1" dirty="0">
                        <a:solidFill>
                          <a:srgbClr val="C642B6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60938454"/>
                  </a:ext>
                </a:extLst>
              </a:tr>
            </a:tbl>
          </a:graphicData>
        </a:graphic>
      </p:graphicFrame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226D55D6-9A69-4D36-AFFF-445A76ABD3B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3130844"/>
              </p:ext>
            </p:extLst>
          </p:nvPr>
        </p:nvGraphicFramePr>
        <p:xfrm>
          <a:off x="2820105" y="1517139"/>
          <a:ext cx="3600000" cy="72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1840706396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768451031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46468496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3388121844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4229837943"/>
                    </a:ext>
                  </a:extLst>
                </a:gridCol>
              </a:tblGrid>
              <a:tr h="72000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+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76619148"/>
                  </a:ext>
                </a:extLst>
              </a:tr>
            </a:tbl>
          </a:graphicData>
        </a:graphic>
      </p:graphicFrame>
      <p:sp>
        <p:nvSpPr>
          <p:cNvPr id="30" name="Diamond 29">
            <a:extLst>
              <a:ext uri="{FF2B5EF4-FFF2-40B4-BE49-F238E27FC236}">
                <a16:creationId xmlns:a16="http://schemas.microsoft.com/office/drawing/2014/main" id="{FB03BC9D-BD32-4025-9D6E-973CA6D511F1}"/>
              </a:ext>
            </a:extLst>
          </p:cNvPr>
          <p:cNvSpPr/>
          <p:nvPr/>
        </p:nvSpPr>
        <p:spPr>
          <a:xfrm>
            <a:off x="865204" y="3154211"/>
            <a:ext cx="540000" cy="540000"/>
          </a:xfrm>
          <a:prstGeom prst="diamond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Diamond 31">
            <a:extLst>
              <a:ext uri="{FF2B5EF4-FFF2-40B4-BE49-F238E27FC236}">
                <a16:creationId xmlns:a16="http://schemas.microsoft.com/office/drawing/2014/main" id="{2E6DD309-438D-4636-88B1-4DF67A896CAD}"/>
              </a:ext>
            </a:extLst>
          </p:cNvPr>
          <p:cNvSpPr/>
          <p:nvPr/>
        </p:nvSpPr>
        <p:spPr>
          <a:xfrm>
            <a:off x="865204" y="3881037"/>
            <a:ext cx="540000" cy="540000"/>
          </a:xfrm>
          <a:prstGeom prst="diamond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94792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Complete the calculation and ten frame below.</a:t>
            </a:r>
          </a:p>
          <a:p>
            <a:pPr lvl="0" algn="ctr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446E77A2-0E17-4CD0-9430-B0BB10BBDA5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0538952"/>
              </p:ext>
            </p:extLst>
          </p:nvPr>
        </p:nvGraphicFramePr>
        <p:xfrm>
          <a:off x="4510576" y="3058590"/>
          <a:ext cx="3600000" cy="144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1545524911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3368159489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35254331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6102364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733062853"/>
                    </a:ext>
                  </a:extLst>
                </a:gridCol>
              </a:tblGrid>
              <a:tr h="720000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1" dirty="0">
                        <a:solidFill>
                          <a:srgbClr val="C642B6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1" dirty="0">
                        <a:solidFill>
                          <a:srgbClr val="C642B6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1" dirty="0">
                        <a:solidFill>
                          <a:srgbClr val="C642B6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1" dirty="0">
                        <a:solidFill>
                          <a:srgbClr val="92D05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1" dirty="0">
                        <a:solidFill>
                          <a:srgbClr val="92D05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39999527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1" dirty="0">
                        <a:solidFill>
                          <a:srgbClr val="C642B6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1" dirty="0">
                        <a:solidFill>
                          <a:srgbClr val="C642B6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1" dirty="0">
                        <a:solidFill>
                          <a:srgbClr val="C642B6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1" dirty="0">
                        <a:solidFill>
                          <a:srgbClr val="92D05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1" dirty="0">
                        <a:solidFill>
                          <a:srgbClr val="92D05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60938454"/>
                  </a:ext>
                </a:extLst>
              </a:tr>
            </a:tbl>
          </a:graphicData>
        </a:graphic>
      </p:graphicFrame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3F39190F-00CC-426B-AC93-26864A06C51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9396124"/>
              </p:ext>
            </p:extLst>
          </p:nvPr>
        </p:nvGraphicFramePr>
        <p:xfrm>
          <a:off x="772924" y="3058590"/>
          <a:ext cx="3600000" cy="144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1545524911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3368159489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35254331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6102364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733062853"/>
                    </a:ext>
                  </a:extLst>
                </a:gridCol>
              </a:tblGrid>
              <a:tr h="720000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1" dirty="0">
                        <a:solidFill>
                          <a:srgbClr val="92D05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1" dirty="0">
                        <a:solidFill>
                          <a:srgbClr val="92D05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1" dirty="0">
                        <a:solidFill>
                          <a:srgbClr val="92D05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1" dirty="0">
                        <a:solidFill>
                          <a:srgbClr val="92D05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1" dirty="0">
                        <a:solidFill>
                          <a:srgbClr val="C642B6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39999527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1" dirty="0">
                        <a:solidFill>
                          <a:srgbClr val="92D05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1" dirty="0">
                        <a:solidFill>
                          <a:srgbClr val="92D05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1" dirty="0">
                        <a:solidFill>
                          <a:srgbClr val="92D05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1" dirty="0">
                        <a:solidFill>
                          <a:srgbClr val="92D05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1" dirty="0">
                        <a:solidFill>
                          <a:srgbClr val="C642B6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60938454"/>
                  </a:ext>
                </a:extLst>
              </a:tr>
            </a:tbl>
          </a:graphicData>
        </a:graphic>
      </p:graphicFrame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226D55D6-9A69-4D36-AFFF-445A76ABD3B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7042770"/>
              </p:ext>
            </p:extLst>
          </p:nvPr>
        </p:nvGraphicFramePr>
        <p:xfrm>
          <a:off x="2820105" y="1517139"/>
          <a:ext cx="3600000" cy="72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1840706396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768451031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46468496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3388121844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4229837943"/>
                    </a:ext>
                  </a:extLst>
                </a:gridCol>
              </a:tblGrid>
              <a:tr h="72000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+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12</a:t>
                      </a: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76619148"/>
                  </a:ext>
                </a:extLst>
              </a:tr>
            </a:tbl>
          </a:graphicData>
        </a:graphic>
      </p:graphicFrame>
      <p:sp>
        <p:nvSpPr>
          <p:cNvPr id="2" name="Diamond 1">
            <a:extLst>
              <a:ext uri="{FF2B5EF4-FFF2-40B4-BE49-F238E27FC236}">
                <a16:creationId xmlns:a16="http://schemas.microsoft.com/office/drawing/2014/main" id="{09A4A891-103C-4886-9B92-CF1468BA89DE}"/>
              </a:ext>
            </a:extLst>
          </p:cNvPr>
          <p:cNvSpPr/>
          <p:nvPr/>
        </p:nvSpPr>
        <p:spPr>
          <a:xfrm>
            <a:off x="865204" y="3154211"/>
            <a:ext cx="540000" cy="540000"/>
          </a:xfrm>
          <a:prstGeom prst="diamond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Diamond 27">
            <a:extLst>
              <a:ext uri="{FF2B5EF4-FFF2-40B4-BE49-F238E27FC236}">
                <a16:creationId xmlns:a16="http://schemas.microsoft.com/office/drawing/2014/main" id="{A06FF54A-E218-4495-BEF6-DEC7E1E5A300}"/>
              </a:ext>
            </a:extLst>
          </p:cNvPr>
          <p:cNvSpPr/>
          <p:nvPr/>
        </p:nvSpPr>
        <p:spPr>
          <a:xfrm>
            <a:off x="1583228" y="3154211"/>
            <a:ext cx="540000" cy="540000"/>
          </a:xfrm>
          <a:prstGeom prst="diamond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Diamond 28">
            <a:extLst>
              <a:ext uri="{FF2B5EF4-FFF2-40B4-BE49-F238E27FC236}">
                <a16:creationId xmlns:a16="http://schemas.microsoft.com/office/drawing/2014/main" id="{5C499D6B-C1C2-4502-ACBB-029E0446D7EA}"/>
              </a:ext>
            </a:extLst>
          </p:cNvPr>
          <p:cNvSpPr/>
          <p:nvPr/>
        </p:nvSpPr>
        <p:spPr>
          <a:xfrm>
            <a:off x="865204" y="3881037"/>
            <a:ext cx="540000" cy="540000"/>
          </a:xfrm>
          <a:prstGeom prst="diamond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Diamond 34">
            <a:extLst>
              <a:ext uri="{FF2B5EF4-FFF2-40B4-BE49-F238E27FC236}">
                <a16:creationId xmlns:a16="http://schemas.microsoft.com/office/drawing/2014/main" id="{2D7CD76E-2CC1-4927-96FB-F2227AE67396}"/>
              </a:ext>
            </a:extLst>
          </p:cNvPr>
          <p:cNvSpPr/>
          <p:nvPr/>
        </p:nvSpPr>
        <p:spPr>
          <a:xfrm>
            <a:off x="1583228" y="3881037"/>
            <a:ext cx="540000" cy="540000"/>
          </a:xfrm>
          <a:prstGeom prst="diamond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8A440667-C905-4CDB-9E1E-B3AF99A3DBBF}"/>
              </a:ext>
            </a:extLst>
          </p:cNvPr>
          <p:cNvSpPr/>
          <p:nvPr/>
        </p:nvSpPr>
        <p:spPr>
          <a:xfrm>
            <a:off x="2302924" y="3154211"/>
            <a:ext cx="540000" cy="54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775F7EB7-F92C-4B5A-A75D-9F34B8523942}"/>
              </a:ext>
            </a:extLst>
          </p:cNvPr>
          <p:cNvSpPr/>
          <p:nvPr/>
        </p:nvSpPr>
        <p:spPr>
          <a:xfrm>
            <a:off x="2302924" y="3881037"/>
            <a:ext cx="540000" cy="54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B6831233-1F90-490B-8178-D5C71E121206}"/>
              </a:ext>
            </a:extLst>
          </p:cNvPr>
          <p:cNvSpPr/>
          <p:nvPr/>
        </p:nvSpPr>
        <p:spPr>
          <a:xfrm>
            <a:off x="3018387" y="3154211"/>
            <a:ext cx="540000" cy="54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78696665-7C68-4CB5-9507-B58BB7D99B3F}"/>
              </a:ext>
            </a:extLst>
          </p:cNvPr>
          <p:cNvSpPr/>
          <p:nvPr/>
        </p:nvSpPr>
        <p:spPr>
          <a:xfrm>
            <a:off x="3018387" y="3881037"/>
            <a:ext cx="540000" cy="54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8D0D812A-2B5E-471E-8F37-E5D423C32586}"/>
              </a:ext>
            </a:extLst>
          </p:cNvPr>
          <p:cNvSpPr/>
          <p:nvPr/>
        </p:nvSpPr>
        <p:spPr>
          <a:xfrm>
            <a:off x="3743989" y="3154211"/>
            <a:ext cx="540000" cy="54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35C0555E-40AD-4FBD-A04C-A9FBB8A6BA58}"/>
              </a:ext>
            </a:extLst>
          </p:cNvPr>
          <p:cNvSpPr/>
          <p:nvPr/>
        </p:nvSpPr>
        <p:spPr>
          <a:xfrm>
            <a:off x="3743989" y="3881037"/>
            <a:ext cx="540000" cy="54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4E6DBE0-E30A-49F2-B916-D44B3F93C612}"/>
              </a:ext>
            </a:extLst>
          </p:cNvPr>
          <p:cNvSpPr/>
          <p:nvPr/>
        </p:nvSpPr>
        <p:spPr>
          <a:xfrm>
            <a:off x="4600544" y="3154211"/>
            <a:ext cx="540000" cy="540000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6478A0E3-5AE5-4164-B894-0A497C90F369}"/>
              </a:ext>
            </a:extLst>
          </p:cNvPr>
          <p:cNvSpPr/>
          <p:nvPr/>
        </p:nvSpPr>
        <p:spPr>
          <a:xfrm>
            <a:off x="4600544" y="3881037"/>
            <a:ext cx="540000" cy="540000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57689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Us</a:t>
            </a:r>
            <a:r>
              <a:rPr lang="en-US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 the part-whole model to solve this calculation. </a:t>
            </a: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A23012FD-578C-4956-B129-994502A47400}"/>
              </a:ext>
            </a:extLst>
          </p:cNvPr>
          <p:cNvGrpSpPr/>
          <p:nvPr/>
        </p:nvGrpSpPr>
        <p:grpSpPr>
          <a:xfrm>
            <a:off x="3090636" y="1473018"/>
            <a:ext cx="3083247" cy="3036511"/>
            <a:chOff x="3100261" y="1501893"/>
            <a:chExt cx="3083247" cy="3036511"/>
          </a:xfrm>
        </p:grpSpPr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6B58D374-44F5-4E7B-9FE0-487644A03236}"/>
                </a:ext>
              </a:extLst>
            </p:cNvPr>
            <p:cNvSpPr/>
            <p:nvPr/>
          </p:nvSpPr>
          <p:spPr>
            <a:xfrm>
              <a:off x="4191885" y="1501893"/>
              <a:ext cx="900000" cy="9000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b="1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702901E1-AEE0-4EE5-91E3-847C0762C116}"/>
                </a:ext>
              </a:extLst>
            </p:cNvPr>
            <p:cNvSpPr/>
            <p:nvPr/>
          </p:nvSpPr>
          <p:spPr>
            <a:xfrm>
              <a:off x="3100261" y="3638404"/>
              <a:ext cx="900000" cy="9000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8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3</a:t>
              </a:r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A88862EF-A450-4438-86CE-6892ADC85E86}"/>
                </a:ext>
              </a:extLst>
            </p:cNvPr>
            <p:cNvSpPr/>
            <p:nvPr/>
          </p:nvSpPr>
          <p:spPr>
            <a:xfrm>
              <a:off x="5283508" y="3638404"/>
              <a:ext cx="900000" cy="9000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b="1" dirty="0">
                <a:solidFill>
                  <a:srgbClr val="FF0000"/>
                </a:solidFill>
                <a:latin typeface="Century Gothic" panose="020B0502020202020204" pitchFamily="34" charset="0"/>
              </a:endParaRPr>
            </a:p>
          </p:txBody>
        </p: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06173A84-DDC7-46A0-9125-2F38BDC71AB2}"/>
                </a:ext>
              </a:extLst>
            </p:cNvPr>
            <p:cNvCxnSpPr>
              <a:cxnSpLocks/>
              <a:stCxn id="10" idx="5"/>
              <a:endCxn id="13" idx="0"/>
            </p:cNvCxnSpPr>
            <p:nvPr/>
          </p:nvCxnSpPr>
          <p:spPr>
            <a:xfrm>
              <a:off x="4960083" y="2270091"/>
              <a:ext cx="773425" cy="136831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B0FEF33D-DDEB-4227-A902-9109CA9A7B55}"/>
                </a:ext>
              </a:extLst>
            </p:cNvPr>
            <p:cNvCxnSpPr>
              <a:cxnSpLocks/>
              <a:stCxn id="10" idx="3"/>
              <a:endCxn id="11" idx="0"/>
            </p:cNvCxnSpPr>
            <p:nvPr/>
          </p:nvCxnSpPr>
          <p:spPr>
            <a:xfrm flipH="1">
              <a:off x="3550261" y="2270091"/>
              <a:ext cx="773426" cy="136831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1" name="Table 14">
            <a:extLst>
              <a:ext uri="{FF2B5EF4-FFF2-40B4-BE49-F238E27FC236}">
                <a16:creationId xmlns:a16="http://schemas.microsoft.com/office/drawing/2014/main" id="{7FD85990-E8C8-4A17-8360-C55E5B98EDE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9471248"/>
              </p:ext>
            </p:extLst>
          </p:nvPr>
        </p:nvGraphicFramePr>
        <p:xfrm>
          <a:off x="1970966" y="3875044"/>
          <a:ext cx="720000" cy="4267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650765165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371198665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+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853852454"/>
                  </a:ext>
                </a:extLst>
              </a:tr>
            </a:tbl>
          </a:graphicData>
        </a:graphic>
      </p:graphicFrame>
      <p:sp>
        <p:nvSpPr>
          <p:cNvPr id="22" name="Arc 21">
            <a:extLst>
              <a:ext uri="{FF2B5EF4-FFF2-40B4-BE49-F238E27FC236}">
                <a16:creationId xmlns:a16="http://schemas.microsoft.com/office/drawing/2014/main" id="{2B72C655-B500-454C-9E30-6FBF3B69F27B}"/>
              </a:ext>
            </a:extLst>
          </p:cNvPr>
          <p:cNvSpPr/>
          <p:nvPr/>
        </p:nvSpPr>
        <p:spPr>
          <a:xfrm flipV="1">
            <a:off x="2065686" y="4189457"/>
            <a:ext cx="1495898" cy="865450"/>
          </a:xfrm>
          <a:prstGeom prst="arc">
            <a:avLst>
              <a:gd name="adj1" fmla="val 10800000"/>
              <a:gd name="adj2" fmla="val 0"/>
            </a:avLst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B88B2AE9-2954-4370-A896-19ABC7AECF0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547584"/>
              </p:ext>
            </p:extLst>
          </p:nvPr>
        </p:nvGraphicFramePr>
        <p:xfrm>
          <a:off x="2820105" y="1517139"/>
          <a:ext cx="3600000" cy="72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1840706396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768451031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46468496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3388121844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4229837943"/>
                    </a:ext>
                  </a:extLst>
                </a:gridCol>
              </a:tblGrid>
              <a:tr h="72000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+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76619148"/>
                  </a:ext>
                </a:extLst>
              </a:tr>
            </a:tbl>
          </a:graphicData>
        </a:graphic>
      </p:graphicFrame>
      <p:graphicFrame>
        <p:nvGraphicFramePr>
          <p:cNvPr id="26" name="Table 14">
            <a:extLst>
              <a:ext uri="{FF2B5EF4-FFF2-40B4-BE49-F238E27FC236}">
                <a16:creationId xmlns:a16="http://schemas.microsoft.com/office/drawing/2014/main" id="{A03FABD1-FEBF-4A5B-B426-CE482691A87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2490772"/>
              </p:ext>
            </p:extLst>
          </p:nvPr>
        </p:nvGraphicFramePr>
        <p:xfrm>
          <a:off x="2561635" y="5113934"/>
          <a:ext cx="504000" cy="4267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04000">
                  <a:extLst>
                    <a:ext uri="{9D8B030D-6E8A-4147-A177-3AD203B41FA5}">
                      <a16:colId xmlns:a16="http://schemas.microsoft.com/office/drawing/2014/main" val="650765165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85385245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2927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Us</a:t>
            </a:r>
            <a:r>
              <a:rPr lang="en-US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 the part-whole model to solve this calculation. </a:t>
            </a: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A23012FD-578C-4956-B129-994502A47400}"/>
              </a:ext>
            </a:extLst>
          </p:cNvPr>
          <p:cNvGrpSpPr/>
          <p:nvPr/>
        </p:nvGrpSpPr>
        <p:grpSpPr>
          <a:xfrm>
            <a:off x="3090636" y="1473018"/>
            <a:ext cx="3083247" cy="3036511"/>
            <a:chOff x="3100261" y="1501893"/>
            <a:chExt cx="3083247" cy="3036511"/>
          </a:xfrm>
        </p:grpSpPr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6B58D374-44F5-4E7B-9FE0-487644A03236}"/>
                </a:ext>
              </a:extLst>
            </p:cNvPr>
            <p:cNvSpPr/>
            <p:nvPr/>
          </p:nvSpPr>
          <p:spPr>
            <a:xfrm>
              <a:off x="4191885" y="1501893"/>
              <a:ext cx="900000" cy="9000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b="1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702901E1-AEE0-4EE5-91E3-847C0762C116}"/>
                </a:ext>
              </a:extLst>
            </p:cNvPr>
            <p:cNvSpPr/>
            <p:nvPr/>
          </p:nvSpPr>
          <p:spPr>
            <a:xfrm>
              <a:off x="3100261" y="3638404"/>
              <a:ext cx="900000" cy="9000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8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3</a:t>
              </a:r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A88862EF-A450-4438-86CE-6892ADC85E86}"/>
                </a:ext>
              </a:extLst>
            </p:cNvPr>
            <p:cNvSpPr/>
            <p:nvPr/>
          </p:nvSpPr>
          <p:spPr>
            <a:xfrm>
              <a:off x="5283508" y="3638404"/>
              <a:ext cx="900000" cy="9000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800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3</a:t>
              </a:r>
            </a:p>
          </p:txBody>
        </p: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06173A84-DDC7-46A0-9125-2F38BDC71AB2}"/>
                </a:ext>
              </a:extLst>
            </p:cNvPr>
            <p:cNvCxnSpPr>
              <a:cxnSpLocks/>
              <a:stCxn id="10" idx="5"/>
              <a:endCxn id="13" idx="0"/>
            </p:cNvCxnSpPr>
            <p:nvPr/>
          </p:nvCxnSpPr>
          <p:spPr>
            <a:xfrm>
              <a:off x="4960083" y="2270091"/>
              <a:ext cx="773425" cy="136831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B0FEF33D-DDEB-4227-A902-9109CA9A7B55}"/>
                </a:ext>
              </a:extLst>
            </p:cNvPr>
            <p:cNvCxnSpPr>
              <a:cxnSpLocks/>
              <a:stCxn id="10" idx="3"/>
              <a:endCxn id="11" idx="0"/>
            </p:cNvCxnSpPr>
            <p:nvPr/>
          </p:nvCxnSpPr>
          <p:spPr>
            <a:xfrm flipH="1">
              <a:off x="3550261" y="2270091"/>
              <a:ext cx="773426" cy="136831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1" name="Table 14">
            <a:extLst>
              <a:ext uri="{FF2B5EF4-FFF2-40B4-BE49-F238E27FC236}">
                <a16:creationId xmlns:a16="http://schemas.microsoft.com/office/drawing/2014/main" id="{7FD85990-E8C8-4A17-8360-C55E5B98EDED}"/>
              </a:ext>
            </a:extLst>
          </p:cNvPr>
          <p:cNvGraphicFramePr>
            <a:graphicFrameLocks noGrp="1"/>
          </p:cNvGraphicFramePr>
          <p:nvPr/>
        </p:nvGraphicFramePr>
        <p:xfrm>
          <a:off x="1970966" y="3875044"/>
          <a:ext cx="720000" cy="4267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650765165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371198665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+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853852454"/>
                  </a:ext>
                </a:extLst>
              </a:tr>
            </a:tbl>
          </a:graphicData>
        </a:graphic>
      </p:graphicFrame>
      <p:sp>
        <p:nvSpPr>
          <p:cNvPr id="22" name="Arc 21">
            <a:extLst>
              <a:ext uri="{FF2B5EF4-FFF2-40B4-BE49-F238E27FC236}">
                <a16:creationId xmlns:a16="http://schemas.microsoft.com/office/drawing/2014/main" id="{2B72C655-B500-454C-9E30-6FBF3B69F27B}"/>
              </a:ext>
            </a:extLst>
          </p:cNvPr>
          <p:cNvSpPr/>
          <p:nvPr/>
        </p:nvSpPr>
        <p:spPr>
          <a:xfrm flipV="1">
            <a:off x="2065686" y="4189457"/>
            <a:ext cx="1495898" cy="865450"/>
          </a:xfrm>
          <a:prstGeom prst="arc">
            <a:avLst>
              <a:gd name="adj1" fmla="val 10800000"/>
              <a:gd name="adj2" fmla="val 0"/>
            </a:avLst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B88B2AE9-2954-4370-A896-19ABC7AECF0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1201951"/>
              </p:ext>
            </p:extLst>
          </p:nvPr>
        </p:nvGraphicFramePr>
        <p:xfrm>
          <a:off x="2820105" y="1517139"/>
          <a:ext cx="3600000" cy="72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1840706396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768451031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46468496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3388121844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4229837943"/>
                    </a:ext>
                  </a:extLst>
                </a:gridCol>
              </a:tblGrid>
              <a:tr h="72000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+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13</a:t>
                      </a: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76619148"/>
                  </a:ext>
                </a:extLst>
              </a:tr>
            </a:tbl>
          </a:graphicData>
        </a:graphic>
      </p:graphicFrame>
      <p:graphicFrame>
        <p:nvGraphicFramePr>
          <p:cNvPr id="26" name="Table 14">
            <a:extLst>
              <a:ext uri="{FF2B5EF4-FFF2-40B4-BE49-F238E27FC236}">
                <a16:creationId xmlns:a16="http://schemas.microsoft.com/office/drawing/2014/main" id="{A03FABD1-FEBF-4A5B-B426-CE482691A873}"/>
              </a:ext>
            </a:extLst>
          </p:cNvPr>
          <p:cNvGraphicFramePr>
            <a:graphicFrameLocks noGrp="1"/>
          </p:cNvGraphicFramePr>
          <p:nvPr/>
        </p:nvGraphicFramePr>
        <p:xfrm>
          <a:off x="2561635" y="5113934"/>
          <a:ext cx="504000" cy="4267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04000">
                  <a:extLst>
                    <a:ext uri="{9D8B030D-6E8A-4147-A177-3AD203B41FA5}">
                      <a16:colId xmlns:a16="http://schemas.microsoft.com/office/drawing/2014/main" val="650765165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85385245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595650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Tick the calculation that matches the number track.</a:t>
            </a: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0A1636BC-E50A-48F3-992F-8BE38140DF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6158659"/>
              </p:ext>
            </p:extLst>
          </p:nvPr>
        </p:nvGraphicFramePr>
        <p:xfrm>
          <a:off x="1415210" y="2670202"/>
          <a:ext cx="6313580" cy="43122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31358">
                  <a:extLst>
                    <a:ext uri="{9D8B030D-6E8A-4147-A177-3AD203B41FA5}">
                      <a16:colId xmlns:a16="http://schemas.microsoft.com/office/drawing/2014/main" val="1441171148"/>
                    </a:ext>
                  </a:extLst>
                </a:gridCol>
                <a:gridCol w="631358">
                  <a:extLst>
                    <a:ext uri="{9D8B030D-6E8A-4147-A177-3AD203B41FA5}">
                      <a16:colId xmlns:a16="http://schemas.microsoft.com/office/drawing/2014/main" val="4191684496"/>
                    </a:ext>
                  </a:extLst>
                </a:gridCol>
                <a:gridCol w="631358">
                  <a:extLst>
                    <a:ext uri="{9D8B030D-6E8A-4147-A177-3AD203B41FA5}">
                      <a16:colId xmlns:a16="http://schemas.microsoft.com/office/drawing/2014/main" val="3064526207"/>
                    </a:ext>
                  </a:extLst>
                </a:gridCol>
                <a:gridCol w="631358">
                  <a:extLst>
                    <a:ext uri="{9D8B030D-6E8A-4147-A177-3AD203B41FA5}">
                      <a16:colId xmlns:a16="http://schemas.microsoft.com/office/drawing/2014/main" val="4007327871"/>
                    </a:ext>
                  </a:extLst>
                </a:gridCol>
                <a:gridCol w="631358">
                  <a:extLst>
                    <a:ext uri="{9D8B030D-6E8A-4147-A177-3AD203B41FA5}">
                      <a16:colId xmlns:a16="http://schemas.microsoft.com/office/drawing/2014/main" val="823299051"/>
                    </a:ext>
                  </a:extLst>
                </a:gridCol>
                <a:gridCol w="631358">
                  <a:extLst>
                    <a:ext uri="{9D8B030D-6E8A-4147-A177-3AD203B41FA5}">
                      <a16:colId xmlns:a16="http://schemas.microsoft.com/office/drawing/2014/main" val="319219024"/>
                    </a:ext>
                  </a:extLst>
                </a:gridCol>
                <a:gridCol w="631358">
                  <a:extLst>
                    <a:ext uri="{9D8B030D-6E8A-4147-A177-3AD203B41FA5}">
                      <a16:colId xmlns:a16="http://schemas.microsoft.com/office/drawing/2014/main" val="1476666945"/>
                    </a:ext>
                  </a:extLst>
                </a:gridCol>
                <a:gridCol w="631358">
                  <a:extLst>
                    <a:ext uri="{9D8B030D-6E8A-4147-A177-3AD203B41FA5}">
                      <a16:colId xmlns:a16="http://schemas.microsoft.com/office/drawing/2014/main" val="33719979"/>
                    </a:ext>
                  </a:extLst>
                </a:gridCol>
                <a:gridCol w="631358">
                  <a:extLst>
                    <a:ext uri="{9D8B030D-6E8A-4147-A177-3AD203B41FA5}">
                      <a16:colId xmlns:a16="http://schemas.microsoft.com/office/drawing/2014/main" val="776082316"/>
                    </a:ext>
                  </a:extLst>
                </a:gridCol>
                <a:gridCol w="631358">
                  <a:extLst>
                    <a:ext uri="{9D8B030D-6E8A-4147-A177-3AD203B41FA5}">
                      <a16:colId xmlns:a16="http://schemas.microsoft.com/office/drawing/2014/main" val="1432009159"/>
                    </a:ext>
                  </a:extLst>
                </a:gridCol>
              </a:tblGrid>
              <a:tr h="431222"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62759309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130CAA97-F77F-4A15-B2F2-9D9B75C8A72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2237548"/>
              </p:ext>
            </p:extLst>
          </p:nvPr>
        </p:nvGraphicFramePr>
        <p:xfrm>
          <a:off x="1119067" y="3083599"/>
          <a:ext cx="6905866" cy="81823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27806">
                  <a:extLst>
                    <a:ext uri="{9D8B030D-6E8A-4147-A177-3AD203B41FA5}">
                      <a16:colId xmlns:a16="http://schemas.microsoft.com/office/drawing/2014/main" val="1441171148"/>
                    </a:ext>
                  </a:extLst>
                </a:gridCol>
                <a:gridCol w="627806">
                  <a:extLst>
                    <a:ext uri="{9D8B030D-6E8A-4147-A177-3AD203B41FA5}">
                      <a16:colId xmlns:a16="http://schemas.microsoft.com/office/drawing/2014/main" val="4191684496"/>
                    </a:ext>
                  </a:extLst>
                </a:gridCol>
                <a:gridCol w="627806">
                  <a:extLst>
                    <a:ext uri="{9D8B030D-6E8A-4147-A177-3AD203B41FA5}">
                      <a16:colId xmlns:a16="http://schemas.microsoft.com/office/drawing/2014/main" val="3064526207"/>
                    </a:ext>
                  </a:extLst>
                </a:gridCol>
                <a:gridCol w="627806">
                  <a:extLst>
                    <a:ext uri="{9D8B030D-6E8A-4147-A177-3AD203B41FA5}">
                      <a16:colId xmlns:a16="http://schemas.microsoft.com/office/drawing/2014/main" val="4007327871"/>
                    </a:ext>
                  </a:extLst>
                </a:gridCol>
                <a:gridCol w="627806">
                  <a:extLst>
                    <a:ext uri="{9D8B030D-6E8A-4147-A177-3AD203B41FA5}">
                      <a16:colId xmlns:a16="http://schemas.microsoft.com/office/drawing/2014/main" val="823299051"/>
                    </a:ext>
                  </a:extLst>
                </a:gridCol>
                <a:gridCol w="627806">
                  <a:extLst>
                    <a:ext uri="{9D8B030D-6E8A-4147-A177-3AD203B41FA5}">
                      <a16:colId xmlns:a16="http://schemas.microsoft.com/office/drawing/2014/main" val="319219024"/>
                    </a:ext>
                  </a:extLst>
                </a:gridCol>
                <a:gridCol w="627806">
                  <a:extLst>
                    <a:ext uri="{9D8B030D-6E8A-4147-A177-3AD203B41FA5}">
                      <a16:colId xmlns:a16="http://schemas.microsoft.com/office/drawing/2014/main" val="1476666945"/>
                    </a:ext>
                  </a:extLst>
                </a:gridCol>
                <a:gridCol w="627806">
                  <a:extLst>
                    <a:ext uri="{9D8B030D-6E8A-4147-A177-3AD203B41FA5}">
                      <a16:colId xmlns:a16="http://schemas.microsoft.com/office/drawing/2014/main" val="33719979"/>
                    </a:ext>
                  </a:extLst>
                </a:gridCol>
                <a:gridCol w="627806">
                  <a:extLst>
                    <a:ext uri="{9D8B030D-6E8A-4147-A177-3AD203B41FA5}">
                      <a16:colId xmlns:a16="http://schemas.microsoft.com/office/drawing/2014/main" val="776082316"/>
                    </a:ext>
                  </a:extLst>
                </a:gridCol>
                <a:gridCol w="627806">
                  <a:extLst>
                    <a:ext uri="{9D8B030D-6E8A-4147-A177-3AD203B41FA5}">
                      <a16:colId xmlns:a16="http://schemas.microsoft.com/office/drawing/2014/main" val="1432009159"/>
                    </a:ext>
                  </a:extLst>
                </a:gridCol>
                <a:gridCol w="627806">
                  <a:extLst>
                    <a:ext uri="{9D8B030D-6E8A-4147-A177-3AD203B41FA5}">
                      <a16:colId xmlns:a16="http://schemas.microsoft.com/office/drawing/2014/main" val="2050473419"/>
                    </a:ext>
                  </a:extLst>
                </a:gridCol>
              </a:tblGrid>
              <a:tr h="818231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11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12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13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14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15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16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062759309"/>
                  </a:ext>
                </a:extLst>
              </a:tr>
            </a:tbl>
          </a:graphicData>
        </a:graphic>
      </p:graphicFrame>
      <p:sp>
        <p:nvSpPr>
          <p:cNvPr id="22" name="TextBox 21">
            <a:extLst>
              <a:ext uri="{FF2B5EF4-FFF2-40B4-BE49-F238E27FC236}">
                <a16:creationId xmlns:a16="http://schemas.microsoft.com/office/drawing/2014/main" id="{86A04BE7-75DB-46AA-833E-107A08041550}"/>
              </a:ext>
            </a:extLst>
          </p:cNvPr>
          <p:cNvSpPr txBox="1"/>
          <p:nvPr/>
        </p:nvSpPr>
        <p:spPr>
          <a:xfrm>
            <a:off x="2873031" y="2291651"/>
            <a:ext cx="876404" cy="430887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2800" b="1" dirty="0">
                <a:latin typeface="Century Gothic" panose="020B0502020202020204" pitchFamily="34" charset="0"/>
              </a:rPr>
              <a:t>+ 2 </a:t>
            </a:r>
          </a:p>
        </p:txBody>
      </p:sp>
      <p:graphicFrame>
        <p:nvGraphicFramePr>
          <p:cNvPr id="25" name="Table 13">
            <a:extLst>
              <a:ext uri="{FF2B5EF4-FFF2-40B4-BE49-F238E27FC236}">
                <a16:creationId xmlns:a16="http://schemas.microsoft.com/office/drawing/2014/main" id="{A0AB5036-D7A4-418A-8052-A5FB47DC21D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8061507"/>
              </p:ext>
            </p:extLst>
          </p:nvPr>
        </p:nvGraphicFramePr>
        <p:xfrm>
          <a:off x="2052000" y="4575731"/>
          <a:ext cx="5040000" cy="72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40000">
                  <a:extLst>
                    <a:ext uri="{9D8B030D-6E8A-4147-A177-3AD203B41FA5}">
                      <a16:colId xmlns:a16="http://schemas.microsoft.com/office/drawing/2014/main" val="3956397384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842955039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38349843"/>
                    </a:ext>
                  </a:extLst>
                </a:gridCol>
                <a:gridCol w="1440000">
                  <a:extLst>
                    <a:ext uri="{9D8B030D-6E8A-4147-A177-3AD203B41FA5}">
                      <a16:colId xmlns:a16="http://schemas.microsoft.com/office/drawing/2014/main" val="1965138046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1858140587"/>
                    </a:ext>
                  </a:extLst>
                </a:gridCol>
              </a:tblGrid>
              <a:tr h="72000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8 + 8 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8 + 2  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68552362"/>
                  </a:ext>
                </a:extLst>
              </a:tr>
            </a:tbl>
          </a:graphicData>
        </a:graphic>
      </p:graphicFrame>
      <p:sp>
        <p:nvSpPr>
          <p:cNvPr id="26" name="Arc 25">
            <a:extLst>
              <a:ext uri="{FF2B5EF4-FFF2-40B4-BE49-F238E27FC236}">
                <a16:creationId xmlns:a16="http://schemas.microsoft.com/office/drawing/2014/main" id="{8B5AEAC3-3571-4132-A10C-05DCD591A676}"/>
              </a:ext>
            </a:extLst>
          </p:cNvPr>
          <p:cNvSpPr/>
          <p:nvPr/>
        </p:nvSpPr>
        <p:spPr>
          <a:xfrm>
            <a:off x="3940174" y="2160883"/>
            <a:ext cx="3788615" cy="980776"/>
          </a:xfrm>
          <a:prstGeom prst="arc">
            <a:avLst>
              <a:gd name="adj1" fmla="val 10790531"/>
              <a:gd name="adj2" fmla="val 28809"/>
            </a:avLst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Arc 26">
            <a:extLst>
              <a:ext uri="{FF2B5EF4-FFF2-40B4-BE49-F238E27FC236}">
                <a16:creationId xmlns:a16="http://schemas.microsoft.com/office/drawing/2014/main" id="{F9346407-D0AD-4627-A046-0A62A2E6787C}"/>
              </a:ext>
            </a:extLst>
          </p:cNvPr>
          <p:cNvSpPr/>
          <p:nvPr/>
        </p:nvSpPr>
        <p:spPr>
          <a:xfrm>
            <a:off x="2682291" y="2253578"/>
            <a:ext cx="1257884" cy="818231"/>
          </a:xfrm>
          <a:prstGeom prst="arc">
            <a:avLst>
              <a:gd name="adj1" fmla="val 10790531"/>
              <a:gd name="adj2" fmla="val 25835"/>
            </a:avLst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BE74AA74-3FAC-442F-9DB0-6E2B2EB014FF}"/>
              </a:ext>
            </a:extLst>
          </p:cNvPr>
          <p:cNvSpPr txBox="1"/>
          <p:nvPr/>
        </p:nvSpPr>
        <p:spPr>
          <a:xfrm>
            <a:off x="5396279" y="2237778"/>
            <a:ext cx="876404" cy="430887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2800" b="1" dirty="0">
                <a:latin typeface="Century Gothic" panose="020B0502020202020204" pitchFamily="34" charset="0"/>
              </a:rPr>
              <a:t>+ 6 </a:t>
            </a:r>
          </a:p>
        </p:txBody>
      </p:sp>
    </p:spTree>
    <p:extLst>
      <p:ext uri="{BB962C8B-B14F-4D97-AF65-F5344CB8AC3E}">
        <p14:creationId xmlns:p14="http://schemas.microsoft.com/office/powerpoint/2010/main" val="42722539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Tick the calculation that matches the number track.</a:t>
            </a: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0A1636BC-E50A-48F3-992F-8BE38140DF89}"/>
              </a:ext>
            </a:extLst>
          </p:cNvPr>
          <p:cNvGraphicFramePr>
            <a:graphicFrameLocks noGrp="1"/>
          </p:cNvGraphicFramePr>
          <p:nvPr/>
        </p:nvGraphicFramePr>
        <p:xfrm>
          <a:off x="1415210" y="2670202"/>
          <a:ext cx="6313580" cy="43122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31358">
                  <a:extLst>
                    <a:ext uri="{9D8B030D-6E8A-4147-A177-3AD203B41FA5}">
                      <a16:colId xmlns:a16="http://schemas.microsoft.com/office/drawing/2014/main" val="1441171148"/>
                    </a:ext>
                  </a:extLst>
                </a:gridCol>
                <a:gridCol w="631358">
                  <a:extLst>
                    <a:ext uri="{9D8B030D-6E8A-4147-A177-3AD203B41FA5}">
                      <a16:colId xmlns:a16="http://schemas.microsoft.com/office/drawing/2014/main" val="4191684496"/>
                    </a:ext>
                  </a:extLst>
                </a:gridCol>
                <a:gridCol w="631358">
                  <a:extLst>
                    <a:ext uri="{9D8B030D-6E8A-4147-A177-3AD203B41FA5}">
                      <a16:colId xmlns:a16="http://schemas.microsoft.com/office/drawing/2014/main" val="3064526207"/>
                    </a:ext>
                  </a:extLst>
                </a:gridCol>
                <a:gridCol w="631358">
                  <a:extLst>
                    <a:ext uri="{9D8B030D-6E8A-4147-A177-3AD203B41FA5}">
                      <a16:colId xmlns:a16="http://schemas.microsoft.com/office/drawing/2014/main" val="4007327871"/>
                    </a:ext>
                  </a:extLst>
                </a:gridCol>
                <a:gridCol w="631358">
                  <a:extLst>
                    <a:ext uri="{9D8B030D-6E8A-4147-A177-3AD203B41FA5}">
                      <a16:colId xmlns:a16="http://schemas.microsoft.com/office/drawing/2014/main" val="823299051"/>
                    </a:ext>
                  </a:extLst>
                </a:gridCol>
                <a:gridCol w="631358">
                  <a:extLst>
                    <a:ext uri="{9D8B030D-6E8A-4147-A177-3AD203B41FA5}">
                      <a16:colId xmlns:a16="http://schemas.microsoft.com/office/drawing/2014/main" val="319219024"/>
                    </a:ext>
                  </a:extLst>
                </a:gridCol>
                <a:gridCol w="631358">
                  <a:extLst>
                    <a:ext uri="{9D8B030D-6E8A-4147-A177-3AD203B41FA5}">
                      <a16:colId xmlns:a16="http://schemas.microsoft.com/office/drawing/2014/main" val="1476666945"/>
                    </a:ext>
                  </a:extLst>
                </a:gridCol>
                <a:gridCol w="631358">
                  <a:extLst>
                    <a:ext uri="{9D8B030D-6E8A-4147-A177-3AD203B41FA5}">
                      <a16:colId xmlns:a16="http://schemas.microsoft.com/office/drawing/2014/main" val="33719979"/>
                    </a:ext>
                  </a:extLst>
                </a:gridCol>
                <a:gridCol w="631358">
                  <a:extLst>
                    <a:ext uri="{9D8B030D-6E8A-4147-A177-3AD203B41FA5}">
                      <a16:colId xmlns:a16="http://schemas.microsoft.com/office/drawing/2014/main" val="776082316"/>
                    </a:ext>
                  </a:extLst>
                </a:gridCol>
                <a:gridCol w="631358">
                  <a:extLst>
                    <a:ext uri="{9D8B030D-6E8A-4147-A177-3AD203B41FA5}">
                      <a16:colId xmlns:a16="http://schemas.microsoft.com/office/drawing/2014/main" val="1432009159"/>
                    </a:ext>
                  </a:extLst>
                </a:gridCol>
              </a:tblGrid>
              <a:tr h="431222"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62759309"/>
                  </a:ext>
                </a:extLst>
              </a:tr>
            </a:tbl>
          </a:graphicData>
        </a:graphic>
      </p:graphicFrame>
      <p:sp>
        <p:nvSpPr>
          <p:cNvPr id="22" name="TextBox 21">
            <a:extLst>
              <a:ext uri="{FF2B5EF4-FFF2-40B4-BE49-F238E27FC236}">
                <a16:creationId xmlns:a16="http://schemas.microsoft.com/office/drawing/2014/main" id="{86A04BE7-75DB-46AA-833E-107A08041550}"/>
              </a:ext>
            </a:extLst>
          </p:cNvPr>
          <p:cNvSpPr txBox="1"/>
          <p:nvPr/>
        </p:nvSpPr>
        <p:spPr>
          <a:xfrm>
            <a:off x="2873031" y="2291651"/>
            <a:ext cx="876404" cy="430887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2800" b="1" dirty="0">
                <a:latin typeface="Century Gothic" panose="020B0502020202020204" pitchFamily="34" charset="0"/>
              </a:rPr>
              <a:t>+ 2 </a:t>
            </a:r>
          </a:p>
        </p:txBody>
      </p:sp>
      <p:graphicFrame>
        <p:nvGraphicFramePr>
          <p:cNvPr id="25" name="Table 13">
            <a:extLst>
              <a:ext uri="{FF2B5EF4-FFF2-40B4-BE49-F238E27FC236}">
                <a16:creationId xmlns:a16="http://schemas.microsoft.com/office/drawing/2014/main" id="{A0AB5036-D7A4-418A-8052-A5FB47DC21D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692341"/>
              </p:ext>
            </p:extLst>
          </p:nvPr>
        </p:nvGraphicFramePr>
        <p:xfrm>
          <a:off x="2052000" y="4575731"/>
          <a:ext cx="5040000" cy="72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40000">
                  <a:extLst>
                    <a:ext uri="{9D8B030D-6E8A-4147-A177-3AD203B41FA5}">
                      <a16:colId xmlns:a16="http://schemas.microsoft.com/office/drawing/2014/main" val="3956397384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842955039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38349843"/>
                    </a:ext>
                  </a:extLst>
                </a:gridCol>
                <a:gridCol w="1440000">
                  <a:extLst>
                    <a:ext uri="{9D8B030D-6E8A-4147-A177-3AD203B41FA5}">
                      <a16:colId xmlns:a16="http://schemas.microsoft.com/office/drawing/2014/main" val="1965138046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1858140587"/>
                    </a:ext>
                  </a:extLst>
                </a:gridCol>
              </a:tblGrid>
              <a:tr h="72000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8 + 8 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</a:t>
                      </a:r>
                      <a:endParaRPr lang="en-GB" sz="44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8 + 2  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68552362"/>
                  </a:ext>
                </a:extLst>
              </a:tr>
            </a:tbl>
          </a:graphicData>
        </a:graphic>
      </p:graphicFrame>
      <p:sp>
        <p:nvSpPr>
          <p:cNvPr id="26" name="Arc 25">
            <a:extLst>
              <a:ext uri="{FF2B5EF4-FFF2-40B4-BE49-F238E27FC236}">
                <a16:creationId xmlns:a16="http://schemas.microsoft.com/office/drawing/2014/main" id="{8B5AEAC3-3571-4132-A10C-05DCD591A676}"/>
              </a:ext>
            </a:extLst>
          </p:cNvPr>
          <p:cNvSpPr/>
          <p:nvPr/>
        </p:nvSpPr>
        <p:spPr>
          <a:xfrm>
            <a:off x="3940174" y="2160883"/>
            <a:ext cx="3788615" cy="980776"/>
          </a:xfrm>
          <a:prstGeom prst="arc">
            <a:avLst>
              <a:gd name="adj1" fmla="val 10790531"/>
              <a:gd name="adj2" fmla="val 28809"/>
            </a:avLst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Arc 26">
            <a:extLst>
              <a:ext uri="{FF2B5EF4-FFF2-40B4-BE49-F238E27FC236}">
                <a16:creationId xmlns:a16="http://schemas.microsoft.com/office/drawing/2014/main" id="{F9346407-D0AD-4627-A046-0A62A2E6787C}"/>
              </a:ext>
            </a:extLst>
          </p:cNvPr>
          <p:cNvSpPr/>
          <p:nvPr/>
        </p:nvSpPr>
        <p:spPr>
          <a:xfrm>
            <a:off x="2682291" y="2253578"/>
            <a:ext cx="1257884" cy="818231"/>
          </a:xfrm>
          <a:prstGeom prst="arc">
            <a:avLst>
              <a:gd name="adj1" fmla="val 10790531"/>
              <a:gd name="adj2" fmla="val 25835"/>
            </a:avLst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BE74AA74-3FAC-442F-9DB0-6E2B2EB014FF}"/>
              </a:ext>
            </a:extLst>
          </p:cNvPr>
          <p:cNvSpPr txBox="1"/>
          <p:nvPr/>
        </p:nvSpPr>
        <p:spPr>
          <a:xfrm>
            <a:off x="5396279" y="2237778"/>
            <a:ext cx="876404" cy="430887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2800" b="1" dirty="0">
                <a:latin typeface="Century Gothic" panose="020B0502020202020204" pitchFamily="34" charset="0"/>
              </a:rPr>
              <a:t>+ 6 </a:t>
            </a: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70E59F8A-2FBC-4B04-9C2B-E7B7D23DA1F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1229396"/>
              </p:ext>
            </p:extLst>
          </p:nvPr>
        </p:nvGraphicFramePr>
        <p:xfrm>
          <a:off x="1119067" y="3083599"/>
          <a:ext cx="6905866" cy="81823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27806">
                  <a:extLst>
                    <a:ext uri="{9D8B030D-6E8A-4147-A177-3AD203B41FA5}">
                      <a16:colId xmlns:a16="http://schemas.microsoft.com/office/drawing/2014/main" val="1441171148"/>
                    </a:ext>
                  </a:extLst>
                </a:gridCol>
                <a:gridCol w="627806">
                  <a:extLst>
                    <a:ext uri="{9D8B030D-6E8A-4147-A177-3AD203B41FA5}">
                      <a16:colId xmlns:a16="http://schemas.microsoft.com/office/drawing/2014/main" val="4191684496"/>
                    </a:ext>
                  </a:extLst>
                </a:gridCol>
                <a:gridCol w="627806">
                  <a:extLst>
                    <a:ext uri="{9D8B030D-6E8A-4147-A177-3AD203B41FA5}">
                      <a16:colId xmlns:a16="http://schemas.microsoft.com/office/drawing/2014/main" val="3064526207"/>
                    </a:ext>
                  </a:extLst>
                </a:gridCol>
                <a:gridCol w="627806">
                  <a:extLst>
                    <a:ext uri="{9D8B030D-6E8A-4147-A177-3AD203B41FA5}">
                      <a16:colId xmlns:a16="http://schemas.microsoft.com/office/drawing/2014/main" val="4007327871"/>
                    </a:ext>
                  </a:extLst>
                </a:gridCol>
                <a:gridCol w="627806">
                  <a:extLst>
                    <a:ext uri="{9D8B030D-6E8A-4147-A177-3AD203B41FA5}">
                      <a16:colId xmlns:a16="http://schemas.microsoft.com/office/drawing/2014/main" val="823299051"/>
                    </a:ext>
                  </a:extLst>
                </a:gridCol>
                <a:gridCol w="627806">
                  <a:extLst>
                    <a:ext uri="{9D8B030D-6E8A-4147-A177-3AD203B41FA5}">
                      <a16:colId xmlns:a16="http://schemas.microsoft.com/office/drawing/2014/main" val="319219024"/>
                    </a:ext>
                  </a:extLst>
                </a:gridCol>
                <a:gridCol w="627806">
                  <a:extLst>
                    <a:ext uri="{9D8B030D-6E8A-4147-A177-3AD203B41FA5}">
                      <a16:colId xmlns:a16="http://schemas.microsoft.com/office/drawing/2014/main" val="1476666945"/>
                    </a:ext>
                  </a:extLst>
                </a:gridCol>
                <a:gridCol w="627806">
                  <a:extLst>
                    <a:ext uri="{9D8B030D-6E8A-4147-A177-3AD203B41FA5}">
                      <a16:colId xmlns:a16="http://schemas.microsoft.com/office/drawing/2014/main" val="33719979"/>
                    </a:ext>
                  </a:extLst>
                </a:gridCol>
                <a:gridCol w="627806">
                  <a:extLst>
                    <a:ext uri="{9D8B030D-6E8A-4147-A177-3AD203B41FA5}">
                      <a16:colId xmlns:a16="http://schemas.microsoft.com/office/drawing/2014/main" val="776082316"/>
                    </a:ext>
                  </a:extLst>
                </a:gridCol>
                <a:gridCol w="627806">
                  <a:extLst>
                    <a:ext uri="{9D8B030D-6E8A-4147-A177-3AD203B41FA5}">
                      <a16:colId xmlns:a16="http://schemas.microsoft.com/office/drawing/2014/main" val="1432009159"/>
                    </a:ext>
                  </a:extLst>
                </a:gridCol>
                <a:gridCol w="627806">
                  <a:extLst>
                    <a:ext uri="{9D8B030D-6E8A-4147-A177-3AD203B41FA5}">
                      <a16:colId xmlns:a16="http://schemas.microsoft.com/office/drawing/2014/main" val="2050473419"/>
                    </a:ext>
                  </a:extLst>
                </a:gridCol>
              </a:tblGrid>
              <a:tr h="818231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11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12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13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14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15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16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0627593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199084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Complete the number line to show the calculation.  </a:t>
            </a: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B79B217D-4CC9-46EB-A9B7-48AB9078D65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554214"/>
              </p:ext>
            </p:extLst>
          </p:nvPr>
        </p:nvGraphicFramePr>
        <p:xfrm>
          <a:off x="1415210" y="3392097"/>
          <a:ext cx="6313580" cy="43122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31358">
                  <a:extLst>
                    <a:ext uri="{9D8B030D-6E8A-4147-A177-3AD203B41FA5}">
                      <a16:colId xmlns:a16="http://schemas.microsoft.com/office/drawing/2014/main" val="1441171148"/>
                    </a:ext>
                  </a:extLst>
                </a:gridCol>
                <a:gridCol w="631358">
                  <a:extLst>
                    <a:ext uri="{9D8B030D-6E8A-4147-A177-3AD203B41FA5}">
                      <a16:colId xmlns:a16="http://schemas.microsoft.com/office/drawing/2014/main" val="4191684496"/>
                    </a:ext>
                  </a:extLst>
                </a:gridCol>
                <a:gridCol w="631358">
                  <a:extLst>
                    <a:ext uri="{9D8B030D-6E8A-4147-A177-3AD203B41FA5}">
                      <a16:colId xmlns:a16="http://schemas.microsoft.com/office/drawing/2014/main" val="3064526207"/>
                    </a:ext>
                  </a:extLst>
                </a:gridCol>
                <a:gridCol w="631358">
                  <a:extLst>
                    <a:ext uri="{9D8B030D-6E8A-4147-A177-3AD203B41FA5}">
                      <a16:colId xmlns:a16="http://schemas.microsoft.com/office/drawing/2014/main" val="4007327871"/>
                    </a:ext>
                  </a:extLst>
                </a:gridCol>
                <a:gridCol w="631358">
                  <a:extLst>
                    <a:ext uri="{9D8B030D-6E8A-4147-A177-3AD203B41FA5}">
                      <a16:colId xmlns:a16="http://schemas.microsoft.com/office/drawing/2014/main" val="823299051"/>
                    </a:ext>
                  </a:extLst>
                </a:gridCol>
                <a:gridCol w="631358">
                  <a:extLst>
                    <a:ext uri="{9D8B030D-6E8A-4147-A177-3AD203B41FA5}">
                      <a16:colId xmlns:a16="http://schemas.microsoft.com/office/drawing/2014/main" val="319219024"/>
                    </a:ext>
                  </a:extLst>
                </a:gridCol>
                <a:gridCol w="631358">
                  <a:extLst>
                    <a:ext uri="{9D8B030D-6E8A-4147-A177-3AD203B41FA5}">
                      <a16:colId xmlns:a16="http://schemas.microsoft.com/office/drawing/2014/main" val="1476666945"/>
                    </a:ext>
                  </a:extLst>
                </a:gridCol>
                <a:gridCol w="631358">
                  <a:extLst>
                    <a:ext uri="{9D8B030D-6E8A-4147-A177-3AD203B41FA5}">
                      <a16:colId xmlns:a16="http://schemas.microsoft.com/office/drawing/2014/main" val="33719979"/>
                    </a:ext>
                  </a:extLst>
                </a:gridCol>
                <a:gridCol w="631358">
                  <a:extLst>
                    <a:ext uri="{9D8B030D-6E8A-4147-A177-3AD203B41FA5}">
                      <a16:colId xmlns:a16="http://schemas.microsoft.com/office/drawing/2014/main" val="776082316"/>
                    </a:ext>
                  </a:extLst>
                </a:gridCol>
                <a:gridCol w="631358">
                  <a:extLst>
                    <a:ext uri="{9D8B030D-6E8A-4147-A177-3AD203B41FA5}">
                      <a16:colId xmlns:a16="http://schemas.microsoft.com/office/drawing/2014/main" val="1432009159"/>
                    </a:ext>
                  </a:extLst>
                </a:gridCol>
              </a:tblGrid>
              <a:tr h="431222"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62759309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5F2FCFE4-63A3-4380-8BB7-C296FF2233A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2902675"/>
              </p:ext>
            </p:extLst>
          </p:nvPr>
        </p:nvGraphicFramePr>
        <p:xfrm>
          <a:off x="1119067" y="3805494"/>
          <a:ext cx="6905866" cy="81823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27806">
                  <a:extLst>
                    <a:ext uri="{9D8B030D-6E8A-4147-A177-3AD203B41FA5}">
                      <a16:colId xmlns:a16="http://schemas.microsoft.com/office/drawing/2014/main" val="1441171148"/>
                    </a:ext>
                  </a:extLst>
                </a:gridCol>
                <a:gridCol w="627806">
                  <a:extLst>
                    <a:ext uri="{9D8B030D-6E8A-4147-A177-3AD203B41FA5}">
                      <a16:colId xmlns:a16="http://schemas.microsoft.com/office/drawing/2014/main" val="4191684496"/>
                    </a:ext>
                  </a:extLst>
                </a:gridCol>
                <a:gridCol w="627806">
                  <a:extLst>
                    <a:ext uri="{9D8B030D-6E8A-4147-A177-3AD203B41FA5}">
                      <a16:colId xmlns:a16="http://schemas.microsoft.com/office/drawing/2014/main" val="3064526207"/>
                    </a:ext>
                  </a:extLst>
                </a:gridCol>
                <a:gridCol w="627806">
                  <a:extLst>
                    <a:ext uri="{9D8B030D-6E8A-4147-A177-3AD203B41FA5}">
                      <a16:colId xmlns:a16="http://schemas.microsoft.com/office/drawing/2014/main" val="4007327871"/>
                    </a:ext>
                  </a:extLst>
                </a:gridCol>
                <a:gridCol w="627806">
                  <a:extLst>
                    <a:ext uri="{9D8B030D-6E8A-4147-A177-3AD203B41FA5}">
                      <a16:colId xmlns:a16="http://schemas.microsoft.com/office/drawing/2014/main" val="823299051"/>
                    </a:ext>
                  </a:extLst>
                </a:gridCol>
                <a:gridCol w="627806">
                  <a:extLst>
                    <a:ext uri="{9D8B030D-6E8A-4147-A177-3AD203B41FA5}">
                      <a16:colId xmlns:a16="http://schemas.microsoft.com/office/drawing/2014/main" val="319219024"/>
                    </a:ext>
                  </a:extLst>
                </a:gridCol>
                <a:gridCol w="627806">
                  <a:extLst>
                    <a:ext uri="{9D8B030D-6E8A-4147-A177-3AD203B41FA5}">
                      <a16:colId xmlns:a16="http://schemas.microsoft.com/office/drawing/2014/main" val="1476666945"/>
                    </a:ext>
                  </a:extLst>
                </a:gridCol>
                <a:gridCol w="627806">
                  <a:extLst>
                    <a:ext uri="{9D8B030D-6E8A-4147-A177-3AD203B41FA5}">
                      <a16:colId xmlns:a16="http://schemas.microsoft.com/office/drawing/2014/main" val="33719979"/>
                    </a:ext>
                  </a:extLst>
                </a:gridCol>
                <a:gridCol w="627806">
                  <a:extLst>
                    <a:ext uri="{9D8B030D-6E8A-4147-A177-3AD203B41FA5}">
                      <a16:colId xmlns:a16="http://schemas.microsoft.com/office/drawing/2014/main" val="776082316"/>
                    </a:ext>
                  </a:extLst>
                </a:gridCol>
                <a:gridCol w="627806">
                  <a:extLst>
                    <a:ext uri="{9D8B030D-6E8A-4147-A177-3AD203B41FA5}">
                      <a16:colId xmlns:a16="http://schemas.microsoft.com/office/drawing/2014/main" val="1432009159"/>
                    </a:ext>
                  </a:extLst>
                </a:gridCol>
                <a:gridCol w="627806">
                  <a:extLst>
                    <a:ext uri="{9D8B030D-6E8A-4147-A177-3AD203B41FA5}">
                      <a16:colId xmlns:a16="http://schemas.microsoft.com/office/drawing/2014/main" val="2050473419"/>
                    </a:ext>
                  </a:extLst>
                </a:gridCol>
              </a:tblGrid>
              <a:tr h="818231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11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12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13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14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15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062759309"/>
                  </a:ext>
                </a:extLst>
              </a:tr>
            </a:tbl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EE8FC485-5886-465A-885B-1976C9B819B7}"/>
              </a:ext>
            </a:extLst>
          </p:cNvPr>
          <p:cNvSpPr txBox="1"/>
          <p:nvPr/>
        </p:nvSpPr>
        <p:spPr>
          <a:xfrm>
            <a:off x="3179201" y="3013546"/>
            <a:ext cx="876404" cy="430887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2800" b="1" dirty="0">
                <a:latin typeface="Century Gothic" panose="020B0502020202020204" pitchFamily="34" charset="0"/>
              </a:rPr>
              <a:t>+ 3 </a:t>
            </a:r>
          </a:p>
        </p:txBody>
      </p:sp>
      <p:sp>
        <p:nvSpPr>
          <p:cNvPr id="13" name="Arc 12">
            <a:extLst>
              <a:ext uri="{FF2B5EF4-FFF2-40B4-BE49-F238E27FC236}">
                <a16:creationId xmlns:a16="http://schemas.microsoft.com/office/drawing/2014/main" id="{89356005-FF49-4CAD-8631-A4EF13FB9942}"/>
              </a:ext>
            </a:extLst>
          </p:cNvPr>
          <p:cNvSpPr/>
          <p:nvPr/>
        </p:nvSpPr>
        <p:spPr>
          <a:xfrm>
            <a:off x="2682290" y="2975474"/>
            <a:ext cx="1889709" cy="818232"/>
          </a:xfrm>
          <a:prstGeom prst="arc">
            <a:avLst>
              <a:gd name="adj1" fmla="val 10790531"/>
              <a:gd name="adj2" fmla="val 25835"/>
            </a:avLst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4AD5697E-9C42-47D5-AE9F-9EF453E377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6117835"/>
              </p:ext>
            </p:extLst>
          </p:nvPr>
        </p:nvGraphicFramePr>
        <p:xfrm>
          <a:off x="2820105" y="1517139"/>
          <a:ext cx="3600000" cy="72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1840706396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768451031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46468496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3388121844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4229837943"/>
                    </a:ext>
                  </a:extLst>
                </a:gridCol>
              </a:tblGrid>
              <a:tr h="72000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+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7661914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310209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Complete the number line to show the calculation.  </a:t>
            </a: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B79B217D-4CC9-46EB-A9B7-48AB9078D655}"/>
              </a:ext>
            </a:extLst>
          </p:cNvPr>
          <p:cNvGraphicFramePr>
            <a:graphicFrameLocks noGrp="1"/>
          </p:cNvGraphicFramePr>
          <p:nvPr/>
        </p:nvGraphicFramePr>
        <p:xfrm>
          <a:off x="1415210" y="3392097"/>
          <a:ext cx="6313580" cy="43122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31358">
                  <a:extLst>
                    <a:ext uri="{9D8B030D-6E8A-4147-A177-3AD203B41FA5}">
                      <a16:colId xmlns:a16="http://schemas.microsoft.com/office/drawing/2014/main" val="1441171148"/>
                    </a:ext>
                  </a:extLst>
                </a:gridCol>
                <a:gridCol w="631358">
                  <a:extLst>
                    <a:ext uri="{9D8B030D-6E8A-4147-A177-3AD203B41FA5}">
                      <a16:colId xmlns:a16="http://schemas.microsoft.com/office/drawing/2014/main" val="4191684496"/>
                    </a:ext>
                  </a:extLst>
                </a:gridCol>
                <a:gridCol w="631358">
                  <a:extLst>
                    <a:ext uri="{9D8B030D-6E8A-4147-A177-3AD203B41FA5}">
                      <a16:colId xmlns:a16="http://schemas.microsoft.com/office/drawing/2014/main" val="3064526207"/>
                    </a:ext>
                  </a:extLst>
                </a:gridCol>
                <a:gridCol w="631358">
                  <a:extLst>
                    <a:ext uri="{9D8B030D-6E8A-4147-A177-3AD203B41FA5}">
                      <a16:colId xmlns:a16="http://schemas.microsoft.com/office/drawing/2014/main" val="4007327871"/>
                    </a:ext>
                  </a:extLst>
                </a:gridCol>
                <a:gridCol w="631358">
                  <a:extLst>
                    <a:ext uri="{9D8B030D-6E8A-4147-A177-3AD203B41FA5}">
                      <a16:colId xmlns:a16="http://schemas.microsoft.com/office/drawing/2014/main" val="823299051"/>
                    </a:ext>
                  </a:extLst>
                </a:gridCol>
                <a:gridCol w="631358">
                  <a:extLst>
                    <a:ext uri="{9D8B030D-6E8A-4147-A177-3AD203B41FA5}">
                      <a16:colId xmlns:a16="http://schemas.microsoft.com/office/drawing/2014/main" val="319219024"/>
                    </a:ext>
                  </a:extLst>
                </a:gridCol>
                <a:gridCol w="631358">
                  <a:extLst>
                    <a:ext uri="{9D8B030D-6E8A-4147-A177-3AD203B41FA5}">
                      <a16:colId xmlns:a16="http://schemas.microsoft.com/office/drawing/2014/main" val="1476666945"/>
                    </a:ext>
                  </a:extLst>
                </a:gridCol>
                <a:gridCol w="631358">
                  <a:extLst>
                    <a:ext uri="{9D8B030D-6E8A-4147-A177-3AD203B41FA5}">
                      <a16:colId xmlns:a16="http://schemas.microsoft.com/office/drawing/2014/main" val="33719979"/>
                    </a:ext>
                  </a:extLst>
                </a:gridCol>
                <a:gridCol w="631358">
                  <a:extLst>
                    <a:ext uri="{9D8B030D-6E8A-4147-A177-3AD203B41FA5}">
                      <a16:colId xmlns:a16="http://schemas.microsoft.com/office/drawing/2014/main" val="776082316"/>
                    </a:ext>
                  </a:extLst>
                </a:gridCol>
                <a:gridCol w="631358">
                  <a:extLst>
                    <a:ext uri="{9D8B030D-6E8A-4147-A177-3AD203B41FA5}">
                      <a16:colId xmlns:a16="http://schemas.microsoft.com/office/drawing/2014/main" val="1432009159"/>
                    </a:ext>
                  </a:extLst>
                </a:gridCol>
              </a:tblGrid>
              <a:tr h="431222"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62759309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5F2FCFE4-63A3-4380-8BB7-C296FF2233A2}"/>
              </a:ext>
            </a:extLst>
          </p:cNvPr>
          <p:cNvGraphicFramePr>
            <a:graphicFrameLocks noGrp="1"/>
          </p:cNvGraphicFramePr>
          <p:nvPr/>
        </p:nvGraphicFramePr>
        <p:xfrm>
          <a:off x="1119067" y="3805494"/>
          <a:ext cx="6905866" cy="81823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27806">
                  <a:extLst>
                    <a:ext uri="{9D8B030D-6E8A-4147-A177-3AD203B41FA5}">
                      <a16:colId xmlns:a16="http://schemas.microsoft.com/office/drawing/2014/main" val="1441171148"/>
                    </a:ext>
                  </a:extLst>
                </a:gridCol>
                <a:gridCol w="627806">
                  <a:extLst>
                    <a:ext uri="{9D8B030D-6E8A-4147-A177-3AD203B41FA5}">
                      <a16:colId xmlns:a16="http://schemas.microsoft.com/office/drawing/2014/main" val="4191684496"/>
                    </a:ext>
                  </a:extLst>
                </a:gridCol>
                <a:gridCol w="627806">
                  <a:extLst>
                    <a:ext uri="{9D8B030D-6E8A-4147-A177-3AD203B41FA5}">
                      <a16:colId xmlns:a16="http://schemas.microsoft.com/office/drawing/2014/main" val="3064526207"/>
                    </a:ext>
                  </a:extLst>
                </a:gridCol>
                <a:gridCol w="627806">
                  <a:extLst>
                    <a:ext uri="{9D8B030D-6E8A-4147-A177-3AD203B41FA5}">
                      <a16:colId xmlns:a16="http://schemas.microsoft.com/office/drawing/2014/main" val="4007327871"/>
                    </a:ext>
                  </a:extLst>
                </a:gridCol>
                <a:gridCol w="627806">
                  <a:extLst>
                    <a:ext uri="{9D8B030D-6E8A-4147-A177-3AD203B41FA5}">
                      <a16:colId xmlns:a16="http://schemas.microsoft.com/office/drawing/2014/main" val="823299051"/>
                    </a:ext>
                  </a:extLst>
                </a:gridCol>
                <a:gridCol w="627806">
                  <a:extLst>
                    <a:ext uri="{9D8B030D-6E8A-4147-A177-3AD203B41FA5}">
                      <a16:colId xmlns:a16="http://schemas.microsoft.com/office/drawing/2014/main" val="319219024"/>
                    </a:ext>
                  </a:extLst>
                </a:gridCol>
                <a:gridCol w="627806">
                  <a:extLst>
                    <a:ext uri="{9D8B030D-6E8A-4147-A177-3AD203B41FA5}">
                      <a16:colId xmlns:a16="http://schemas.microsoft.com/office/drawing/2014/main" val="1476666945"/>
                    </a:ext>
                  </a:extLst>
                </a:gridCol>
                <a:gridCol w="627806">
                  <a:extLst>
                    <a:ext uri="{9D8B030D-6E8A-4147-A177-3AD203B41FA5}">
                      <a16:colId xmlns:a16="http://schemas.microsoft.com/office/drawing/2014/main" val="33719979"/>
                    </a:ext>
                  </a:extLst>
                </a:gridCol>
                <a:gridCol w="627806">
                  <a:extLst>
                    <a:ext uri="{9D8B030D-6E8A-4147-A177-3AD203B41FA5}">
                      <a16:colId xmlns:a16="http://schemas.microsoft.com/office/drawing/2014/main" val="776082316"/>
                    </a:ext>
                  </a:extLst>
                </a:gridCol>
                <a:gridCol w="627806">
                  <a:extLst>
                    <a:ext uri="{9D8B030D-6E8A-4147-A177-3AD203B41FA5}">
                      <a16:colId xmlns:a16="http://schemas.microsoft.com/office/drawing/2014/main" val="1432009159"/>
                    </a:ext>
                  </a:extLst>
                </a:gridCol>
                <a:gridCol w="627806">
                  <a:extLst>
                    <a:ext uri="{9D8B030D-6E8A-4147-A177-3AD203B41FA5}">
                      <a16:colId xmlns:a16="http://schemas.microsoft.com/office/drawing/2014/main" val="2050473419"/>
                    </a:ext>
                  </a:extLst>
                </a:gridCol>
              </a:tblGrid>
              <a:tr h="818231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11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12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13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14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15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062759309"/>
                  </a:ext>
                </a:extLst>
              </a:tr>
            </a:tbl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EE8FC485-5886-465A-885B-1976C9B819B7}"/>
              </a:ext>
            </a:extLst>
          </p:cNvPr>
          <p:cNvSpPr txBox="1"/>
          <p:nvPr/>
        </p:nvSpPr>
        <p:spPr>
          <a:xfrm>
            <a:off x="3179201" y="3013546"/>
            <a:ext cx="876404" cy="430887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2800" b="1" dirty="0">
                <a:latin typeface="Century Gothic" panose="020B0502020202020204" pitchFamily="34" charset="0"/>
              </a:rPr>
              <a:t>+ 3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0EDC837-241B-469D-BBF3-DD05EBD02A90}"/>
              </a:ext>
            </a:extLst>
          </p:cNvPr>
          <p:cNvSpPr txBox="1"/>
          <p:nvPr/>
        </p:nvSpPr>
        <p:spPr>
          <a:xfrm>
            <a:off x="5712192" y="2959673"/>
            <a:ext cx="876404" cy="430887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+ 5 </a:t>
            </a:r>
          </a:p>
        </p:txBody>
      </p:sp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4AD5697E-9C42-47D5-AE9F-9EF453E37782}"/>
              </a:ext>
            </a:extLst>
          </p:cNvPr>
          <p:cNvGraphicFramePr>
            <a:graphicFrameLocks noGrp="1"/>
          </p:cNvGraphicFramePr>
          <p:nvPr/>
        </p:nvGraphicFramePr>
        <p:xfrm>
          <a:off x="2820105" y="1517139"/>
          <a:ext cx="3600000" cy="72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1840706396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768451031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46468496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3388121844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4229837943"/>
                    </a:ext>
                  </a:extLst>
                </a:gridCol>
              </a:tblGrid>
              <a:tr h="72000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+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76619148"/>
                  </a:ext>
                </a:extLst>
              </a:tr>
            </a:tbl>
          </a:graphicData>
        </a:graphic>
      </p:graphicFrame>
      <p:sp>
        <p:nvSpPr>
          <p:cNvPr id="15" name="Arc 14">
            <a:extLst>
              <a:ext uri="{FF2B5EF4-FFF2-40B4-BE49-F238E27FC236}">
                <a16:creationId xmlns:a16="http://schemas.microsoft.com/office/drawing/2014/main" id="{1DADE8F6-E651-4B84-822B-7E6767A4938A}"/>
              </a:ext>
            </a:extLst>
          </p:cNvPr>
          <p:cNvSpPr/>
          <p:nvPr/>
        </p:nvSpPr>
        <p:spPr>
          <a:xfrm>
            <a:off x="2682290" y="2975474"/>
            <a:ext cx="1889709" cy="818232"/>
          </a:xfrm>
          <a:prstGeom prst="arc">
            <a:avLst>
              <a:gd name="adj1" fmla="val 10790531"/>
              <a:gd name="adj2" fmla="val 25835"/>
            </a:avLst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F6EC2BBE-1258-4F1E-BE4A-D9A9D2E89117}"/>
              </a:ext>
            </a:extLst>
          </p:cNvPr>
          <p:cNvSpPr/>
          <p:nvPr/>
        </p:nvSpPr>
        <p:spPr>
          <a:xfrm>
            <a:off x="4572000" y="2959672"/>
            <a:ext cx="3156789" cy="944303"/>
          </a:xfrm>
          <a:prstGeom prst="arc">
            <a:avLst>
              <a:gd name="adj1" fmla="val 10894429"/>
              <a:gd name="adj2" fmla="val 21498422"/>
            </a:avLst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42898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5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0563C1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TaxKeywordTaxHTField xmlns="86144f90-c7b6-48d0-aae5-f5e9e48cc3df">
      <Terms xmlns="http://schemas.microsoft.com/office/infopath/2007/PartnerControls"/>
    </TaxKeywordTaxHTField>
    <_ip_UnifiedCompliancePolicyProperties xmlns="http://schemas.microsoft.com/sharepoint/v3" xsi:nil="true"/>
    <TaxCatchAll xmlns="86144f90-c7b6-48d0-aae5-f5e9e48cc3df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FAF844F8D8A5418E98F34D21016ED8" ma:contentTypeVersion="17" ma:contentTypeDescription="Create a new document." ma:contentTypeScope="" ma:versionID="571e11c5eb0f57803ce0a807acb8b90a">
  <xsd:schema xmlns:xsd="http://www.w3.org/2001/XMLSchema" xmlns:xs="http://www.w3.org/2001/XMLSchema" xmlns:p="http://schemas.microsoft.com/office/2006/metadata/properties" xmlns:ns1="http://schemas.microsoft.com/sharepoint/v3" xmlns:ns2="86144f90-c7b6-48d0-aae5-f5e9e48cc3df" xmlns:ns3="0f0ae0ff-29c4-4766-b250-c1a9bee8d430" targetNamespace="http://schemas.microsoft.com/office/2006/metadata/properties" ma:root="true" ma:fieldsID="23555bd6f297cf4c0acd9aacdfd8cc7f" ns1:_="" ns2:_="" ns3:_="">
    <xsd:import namespace="http://schemas.microsoft.com/sharepoint/v3"/>
    <xsd:import namespace="86144f90-c7b6-48d0-aae5-f5e9e48cc3df"/>
    <xsd:import namespace="0f0ae0ff-29c4-4766-b250-c1a9bee8d430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2:TaxKeywordTaxHTField" minOccurs="0"/>
                <xsd:element ref="ns2:TaxCatchAll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1:_ip_UnifiedCompliancePolicyProperties" minOccurs="0"/>
                <xsd:element ref="ns1:_ip_UnifiedCompliancePolicyUIAction" minOccurs="0"/>
                <xsd:element ref="ns3:MediaServiceOCR" minOccurs="0"/>
                <xsd:element ref="ns3:MediaServiceEventHashCode" minOccurs="0"/>
                <xsd:element ref="ns3:MediaServiceGenerationTim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description="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description="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6144f90-c7b6-48d0-aae5-f5e9e48cc3d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KeywordTaxHTField" ma:index="13" nillable="true" ma:taxonomy="true" ma:internalName="TaxKeywordTaxHTField" ma:taxonomyFieldName="TaxKeyword" ma:displayName="Enterprise Keywords" ma:fieldId="{23f27201-bee3-471e-b2e7-b64fd8b7ca38}" ma:taxonomyMulti="true" ma:sspId="00000000-0000-0000-0000-000000000000" ma:termSetId="00000000-0000-0000-0000-000000000000" ma:anchorId="00000000-0000-0000-0000-000000000000" ma:open="true" ma:isKeyword="tru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description="" ma:hidden="true" ma:list="{22ec0cf8-456d-4606-8852-2ed8c6b517f4}" ma:internalName="TaxCatchAll" ma:showField="CatchAllData" ma:web="86144f90-c7b6-48d0-aae5-f5e9e48cc3d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f0ae0ff-29c4-4766-b250-c1a9bee8d43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5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6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7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8" nillable="true" ma:displayName="MediaServiceAutoTags" ma:description="" ma:internalName="MediaServiceAutoTags" ma:readOnly="true">
      <xsd:simpleType>
        <xsd:restriction base="dms:Text"/>
      </xsd:simpleType>
    </xsd:element>
    <xsd:element name="MediaServiceLocation" ma:index="19" nillable="true" ma:displayName="MediaServiceLocation" ma:description="" ma:internalName="MediaServiceLocation" ma:readOnly="true">
      <xsd:simpleType>
        <xsd:restriction base="dms:Text"/>
      </xsd:simpleType>
    </xsd:element>
    <xsd:element name="MediaServiceOCR" ma:index="22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EventHashCode" ma:index="2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24" nillable="true" ma:displayName="MediaServiceGenerationTime" ma:hidden="true" ma:internalName="MediaServiceGenerationTim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EF8F11D-A449-4684-B8E0-461263A2E192}">
  <ds:schemaRefs>
    <ds:schemaRef ds:uri="http://schemas.openxmlformats.org/package/2006/metadata/core-properties"/>
    <ds:schemaRef ds:uri="http://schemas.microsoft.com/sharepoint/v3"/>
    <ds:schemaRef ds:uri="http://www.w3.org/XML/1998/namespace"/>
    <ds:schemaRef ds:uri="0f0ae0ff-29c4-4766-b250-c1a9bee8d430"/>
    <ds:schemaRef ds:uri="http://purl.org/dc/dcmitype/"/>
    <ds:schemaRef ds:uri="http://schemas.microsoft.com/office/2006/documentManagement/types"/>
    <ds:schemaRef ds:uri="86144f90-c7b6-48d0-aae5-f5e9e48cc3df"/>
    <ds:schemaRef ds:uri="http://schemas.microsoft.com/office/2006/metadata/properties"/>
    <ds:schemaRef ds:uri="http://schemas.microsoft.com/office/infopath/2007/PartnerControls"/>
    <ds:schemaRef ds:uri="http://purl.org/dc/terms/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AC3D5091-AB88-484D-B8CB-3902513A804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86144f90-c7b6-48d0-aae5-f5e9e48cc3df"/>
    <ds:schemaRef ds:uri="0f0ae0ff-29c4-4766-b250-c1a9bee8d43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BE7001C-4FE1-4FF1-8D32-419BDEA7C0F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1938</TotalTime>
  <Words>266</Words>
  <Application>Microsoft Office PowerPoint</Application>
  <PresentationFormat>On-screen Show (4:3)</PresentationFormat>
  <Paragraphs>226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Century Gothic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1 Add by Making 10 PowerPoint Presentation</dc:title>
  <dc:creator>Ashleigh Sobol</dc:creator>
  <cp:lastModifiedBy>Caroline Lightfoot</cp:lastModifiedBy>
  <cp:revision>51</cp:revision>
  <dcterms:created xsi:type="dcterms:W3CDTF">2018-03-17T10:08:43Z</dcterms:created>
  <dcterms:modified xsi:type="dcterms:W3CDTF">2020-06-28T09:47:26Z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0x01010060FAF844F8D8A5418E98F34D21016ED8</vt:lpwstr>
  </property>
  <property fmtid="{D5CDD505-2E9C-101B-9397-08002B2CF9AE}" pid="3" name="TaxKeyword">
    <vt:lpwstr/>
  </property>
</Properties>
</file>