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5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F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1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11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2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543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841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60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633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53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13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017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32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25FB8B"/>
            </a:gs>
            <a:gs pos="10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6C2CA-0C78-4E45-BE3E-0FB84D9B809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09A06-925C-4AFB-A71C-F263D44C4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7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274290"/>
            <a:ext cx="705678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Comic Sans MS" pitchFamily="66" charset="0"/>
              </a:rPr>
              <a:t>Addition and subtraction number sentences are the opposite of each other.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3 + 7 = 10          7 + 3  = 10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10 – 7 = 3          10 - 3  = 10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solidFill>
                  <a:srgbClr val="00B050"/>
                </a:solidFill>
                <a:latin typeface="Comic Sans MS" pitchFamily="66" charset="0"/>
              </a:rPr>
              <a:t>We say that they are </a:t>
            </a:r>
            <a:r>
              <a:rPr lang="en-GB" sz="4400" b="1" dirty="0">
                <a:solidFill>
                  <a:srgbClr val="7030A0"/>
                </a:solidFill>
                <a:latin typeface="Comic Sans MS" pitchFamily="66" charset="0"/>
              </a:rPr>
              <a:t>inverse operations.</a:t>
            </a:r>
          </a:p>
        </p:txBody>
      </p:sp>
    </p:spTree>
    <p:extLst>
      <p:ext uri="{BB962C8B-B14F-4D97-AF65-F5344CB8AC3E}">
        <p14:creationId xmlns:p14="http://schemas.microsoft.com/office/powerpoint/2010/main" val="732425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980728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Remember it doesn’t matter what order we write an addition number sentence in.  The answer is always the same: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2492896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000" dirty="0">
              <a:solidFill>
                <a:srgbClr val="7030A0"/>
              </a:solidFill>
              <a:latin typeface="Comic Sans MS" pitchFamily="66" charset="0"/>
            </a:endParaRPr>
          </a:p>
          <a:p>
            <a:endParaRPr lang="en-GB" sz="60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6000" dirty="0">
                <a:solidFill>
                  <a:srgbClr val="7030A0"/>
                </a:solidFill>
                <a:latin typeface="Comic Sans MS" pitchFamily="66" charset="0"/>
              </a:rPr>
              <a:t>6 + 4 = 10    4 + 6 = 10</a:t>
            </a:r>
          </a:p>
        </p:txBody>
      </p:sp>
    </p:spTree>
    <p:extLst>
      <p:ext uri="{BB962C8B-B14F-4D97-AF65-F5344CB8AC3E}">
        <p14:creationId xmlns:p14="http://schemas.microsoft.com/office/powerpoint/2010/main" val="2314453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19234" y="3034054"/>
            <a:ext cx="79675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6000" dirty="0">
                <a:solidFill>
                  <a:srgbClr val="FF0000"/>
                </a:solidFill>
                <a:latin typeface="Comic Sans MS" pitchFamily="66" charset="0"/>
              </a:rPr>
              <a:t>10 – 1 = 9     10 – 9 = 1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AC2EA39-9C0A-4A2F-AC17-C0B1450F0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732061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With a subtraction number sentence the biggest number must always come first otherwise it wouldn’t make sense.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BFAE651-AE01-4685-B483-38D864ACA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77072"/>
            <a:ext cx="3754760" cy="2049091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289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3726190"/>
            <a:ext cx="87038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6000" dirty="0">
                <a:solidFill>
                  <a:srgbClr val="7030A0"/>
                </a:solidFill>
                <a:latin typeface="Comic Sans MS" pitchFamily="66" charset="0"/>
              </a:rPr>
              <a:t>5 + 15 = 10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1C788A3-133F-40D5-AF10-BD347B7D1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86633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So for each addition we can write another addition number sentence.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is the other addition you can write?</a:t>
            </a:r>
          </a:p>
        </p:txBody>
      </p:sp>
    </p:spTree>
    <p:extLst>
      <p:ext uri="{BB962C8B-B14F-4D97-AF65-F5344CB8AC3E}">
        <p14:creationId xmlns:p14="http://schemas.microsoft.com/office/powerpoint/2010/main" val="230007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3568" y="4581128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6000" dirty="0">
                <a:solidFill>
                  <a:srgbClr val="FF0000"/>
                </a:solidFill>
                <a:latin typeface="Comic Sans MS" pitchFamily="66" charset="0"/>
              </a:rPr>
              <a:t>20 – 2 = 18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63C347D-2476-4393-A8EB-FFEB869B6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23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Similarly we can write 2 subtraction number sentences using the same numbers.  Remember to always start with the biggest number.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19ABEB-AEC0-4F7C-9F27-69FE9BB0B3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454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23765" y="5567699"/>
            <a:ext cx="349647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6000" dirty="0">
                <a:solidFill>
                  <a:srgbClr val="FF0000"/>
                </a:solidFill>
                <a:latin typeface="Comic Sans MS" pitchFamily="66" charset="0"/>
              </a:rPr>
              <a:t>9 + 1 = 10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915F1E-5A7B-45FC-93BE-EBBAA543B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38744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So as addition and subtraction are opposite (inverse) operations we can create 4 number sentences (2 addition and 2 subtraction using the same set of numbers.  We call this a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dirty="0">
                <a:latin typeface="Comic Sans MS" panose="030F0702030302020204" pitchFamily="66" charset="0"/>
              </a:rPr>
              <a:t>fact family.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is the fact family for the calculation below?</a:t>
            </a:r>
          </a:p>
        </p:txBody>
      </p:sp>
    </p:spTree>
    <p:extLst>
      <p:ext uri="{BB962C8B-B14F-4D97-AF65-F5344CB8AC3E}">
        <p14:creationId xmlns:p14="http://schemas.microsoft.com/office/powerpoint/2010/main" val="215768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3548" y="2395662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0070C0"/>
                </a:solidFill>
                <a:latin typeface="Comic Sans MS" pitchFamily="66" charset="0"/>
              </a:rPr>
              <a:t>11 + 9 = 20 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3521" y="3645024"/>
            <a:ext cx="408958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6000" dirty="0">
                <a:solidFill>
                  <a:srgbClr val="FF0000"/>
                </a:solidFill>
                <a:latin typeface="Comic Sans MS" pitchFamily="66" charset="0"/>
              </a:rPr>
              <a:t>13 + 7 = 20</a:t>
            </a:r>
          </a:p>
        </p:txBody>
      </p:sp>
      <p:sp>
        <p:nvSpPr>
          <p:cNvPr id="8" name="Rectangle 7"/>
          <p:cNvSpPr/>
          <p:nvPr/>
        </p:nvSpPr>
        <p:spPr>
          <a:xfrm>
            <a:off x="1403648" y="5273913"/>
            <a:ext cx="40591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6000" dirty="0">
                <a:solidFill>
                  <a:srgbClr val="00B050"/>
                </a:solidFill>
                <a:latin typeface="Comic Sans MS" pitchFamily="66" charset="0"/>
              </a:rPr>
              <a:t>20 – 6 = 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528" y="692696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Try writing the fact families for each of the calculations below:</a:t>
            </a:r>
          </a:p>
        </p:txBody>
      </p:sp>
    </p:spTree>
    <p:extLst>
      <p:ext uri="{BB962C8B-B14F-4D97-AF65-F5344CB8AC3E}">
        <p14:creationId xmlns:p14="http://schemas.microsoft.com/office/powerpoint/2010/main" val="3166685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234</Words>
  <Application>Microsoft Office PowerPoint</Application>
  <PresentationFormat>On-screen Show (4:3)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With a subtraction number sentence the biggest number must always come first otherwise it wouldn’t make sense.</vt:lpstr>
      <vt:lpstr>So for each addition we can write another addition number sentence. What is the other addition you can write?</vt:lpstr>
      <vt:lpstr>Similarly we can write 2 subtraction number sentences using the same numbers.  Remember to always start with the biggest number.</vt:lpstr>
      <vt:lpstr>So as addition and subtraction are opposite (inverse) operations we can create 4 number sentences (2 addition and 2 subtraction using the same set of numbers.  We call this a  fact family. What is the fact family for the calculation below?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Starter Activity:</dc:title>
  <dc:creator>LisaHerlihy</dc:creator>
  <cp:lastModifiedBy>Caroline Lightfoot</cp:lastModifiedBy>
  <cp:revision>9</cp:revision>
  <dcterms:created xsi:type="dcterms:W3CDTF">2012-09-11T19:58:55Z</dcterms:created>
  <dcterms:modified xsi:type="dcterms:W3CDTF">2020-06-18T13:07:16Z</dcterms:modified>
</cp:coreProperties>
</file>