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5" r:id="rId6"/>
    <p:sldId id="367" r:id="rId7"/>
    <p:sldId id="360" r:id="rId8"/>
    <p:sldId id="371" r:id="rId9"/>
    <p:sldId id="368" r:id="rId10"/>
    <p:sldId id="372" r:id="rId11"/>
    <p:sldId id="369" r:id="rId12"/>
    <p:sldId id="380" r:id="rId13"/>
    <p:sldId id="370" r:id="rId14"/>
    <p:sldId id="381" r:id="rId15"/>
    <p:sldId id="355" r:id="rId16"/>
    <p:sldId id="382" r:id="rId17"/>
    <p:sldId id="375" r:id="rId18"/>
    <p:sldId id="383" r:id="rId19"/>
    <p:sldId id="314" r:id="rId20"/>
    <p:sldId id="384" r:id="rId21"/>
    <p:sldId id="385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B82252-E2E0-46CD-B0FB-4760B6A8DB6C}" v="90" dt="2019-04-10T12:56:14.453"/>
    <p1510:client id="{C09A8F3A-EA3E-4A8B-AD0A-13212B343F8C}" v="134" dt="2019-04-10T09:45:46.2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2848" autoAdjust="0"/>
  </p:normalViewPr>
  <p:slideViewPr>
    <p:cSldViewPr snapToGrid="0">
      <p:cViewPr varScale="1">
        <p:scale>
          <a:sx n="85" d="100"/>
          <a:sy n="85" d="100"/>
        </p:scale>
        <p:origin x="9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1 – Summer Block 3 – Position and Direction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2: Describe Position  1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8FA0E739-12F6-4379-9EAA-834A8E93FE18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11" name="Picture 4">
              <a:extLst>
                <a:ext uri="{FF2B5EF4-FFF2-40B4-BE49-F238E27FC236}">
                  <a16:creationId xmlns:a16="http://schemas.microsoft.com/office/drawing/2014/main" id="{CECE0D80-EB91-43CA-965C-5A169E17EE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2" name="Rectangle 5">
              <a:extLst>
                <a:ext uri="{FF2B5EF4-FFF2-40B4-BE49-F238E27FC236}">
                  <a16:creationId xmlns:a16="http://schemas.microsoft.com/office/drawing/2014/main" id="{B69E4593-52E0-4C01-A29F-17D74C7B9A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labels to the direction of the arrows.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Arrow: Up 6">
            <a:extLst>
              <a:ext uri="{FF2B5EF4-FFF2-40B4-BE49-F238E27FC236}">
                <a16:creationId xmlns:a16="http://schemas.microsoft.com/office/drawing/2014/main" id="{99AEDDDB-50C1-4487-9F8F-961A37F60A62}"/>
              </a:ext>
            </a:extLst>
          </p:cNvPr>
          <p:cNvSpPr/>
          <p:nvPr/>
        </p:nvSpPr>
        <p:spPr>
          <a:xfrm>
            <a:off x="1046068" y="1582832"/>
            <a:ext cx="1074356" cy="1635581"/>
          </a:xfrm>
          <a:prstGeom prst="up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5727F845-046B-478A-8478-610714C35A3C}"/>
              </a:ext>
            </a:extLst>
          </p:cNvPr>
          <p:cNvSpPr/>
          <p:nvPr/>
        </p:nvSpPr>
        <p:spPr>
          <a:xfrm>
            <a:off x="2626264" y="1582831"/>
            <a:ext cx="1074355" cy="1635583"/>
          </a:xfrm>
          <a:prstGeom prst="down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B09BA7FA-2CDA-481E-9014-51CDA52AC685}"/>
              </a:ext>
            </a:extLst>
          </p:cNvPr>
          <p:cNvSpPr/>
          <p:nvPr/>
        </p:nvSpPr>
        <p:spPr>
          <a:xfrm>
            <a:off x="6412021" y="1837255"/>
            <a:ext cx="1699723" cy="1126734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6C82E826-3316-465E-8190-44E496B8ACCB}"/>
              </a:ext>
            </a:extLst>
          </p:cNvPr>
          <p:cNvSpPr/>
          <p:nvPr/>
        </p:nvSpPr>
        <p:spPr>
          <a:xfrm>
            <a:off x="4206459" y="1837255"/>
            <a:ext cx="1699723" cy="1126734"/>
          </a:xfrm>
          <a:prstGeom prst="lef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F21C3ED-CD16-49A3-9A6E-6FDC78A977DA}"/>
              </a:ext>
            </a:extLst>
          </p:cNvPr>
          <p:cNvGrpSpPr/>
          <p:nvPr/>
        </p:nvGrpSpPr>
        <p:grpSpPr>
          <a:xfrm>
            <a:off x="1012586" y="4653501"/>
            <a:ext cx="7118829" cy="728870"/>
            <a:chOff x="1115152" y="4992549"/>
            <a:chExt cx="7118829" cy="728870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021A2F27-8B74-407D-8E55-39AE9C06F5B3}"/>
                </a:ext>
              </a:extLst>
            </p:cNvPr>
            <p:cNvSpPr/>
            <p:nvPr/>
          </p:nvSpPr>
          <p:spPr>
            <a:xfrm>
              <a:off x="6613054" y="4992549"/>
              <a:ext cx="1620927" cy="72887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 dirty="0">
                  <a:solidFill>
                    <a:schemeClr val="bg2">
                      <a:lumMod val="25000"/>
                    </a:schemeClr>
                  </a:solidFill>
                  <a:latin typeface="Century Gothic" panose="020B0502020202020204" pitchFamily="34" charset="0"/>
                </a:rPr>
                <a:t>right</a:t>
              </a:r>
              <a:endParaRPr lang="en-US" sz="3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040DE0EA-6E17-48D0-AD12-D7BDD03DE9AE}"/>
                </a:ext>
              </a:extLst>
            </p:cNvPr>
            <p:cNvSpPr/>
            <p:nvPr/>
          </p:nvSpPr>
          <p:spPr>
            <a:xfrm>
              <a:off x="4780420" y="4992549"/>
              <a:ext cx="1620927" cy="72887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 dirty="0">
                  <a:solidFill>
                    <a:schemeClr val="bg2">
                      <a:lumMod val="25000"/>
                    </a:schemeClr>
                  </a:solidFill>
                  <a:latin typeface="Century Gothic" panose="020B0502020202020204" pitchFamily="34" charset="0"/>
                </a:rPr>
                <a:t>down</a:t>
              </a:r>
              <a:endParaRPr lang="en-US" sz="3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359624EC-B739-4EFD-8406-F26A79F387FC}"/>
                </a:ext>
              </a:extLst>
            </p:cNvPr>
            <p:cNvSpPr/>
            <p:nvPr/>
          </p:nvSpPr>
          <p:spPr>
            <a:xfrm>
              <a:off x="2947786" y="4992549"/>
              <a:ext cx="1620927" cy="72887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 dirty="0">
                  <a:solidFill>
                    <a:schemeClr val="bg2">
                      <a:lumMod val="25000"/>
                    </a:schemeClr>
                  </a:solidFill>
                  <a:latin typeface="Century Gothic" panose="020B0502020202020204" pitchFamily="34" charset="0"/>
                </a:rPr>
                <a:t>left</a:t>
              </a:r>
              <a:endParaRPr lang="en-US" sz="3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3BEDDE34-6044-4B59-95A1-EE38E2803EDA}"/>
                </a:ext>
              </a:extLst>
            </p:cNvPr>
            <p:cNvSpPr/>
            <p:nvPr/>
          </p:nvSpPr>
          <p:spPr>
            <a:xfrm>
              <a:off x="1115152" y="4992549"/>
              <a:ext cx="1620927" cy="72887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 dirty="0">
                  <a:solidFill>
                    <a:schemeClr val="bg2">
                      <a:lumMod val="25000"/>
                    </a:schemeClr>
                  </a:solidFill>
                  <a:latin typeface="Century Gothic" panose="020B0502020202020204" pitchFamily="34" charset="0"/>
                </a:rPr>
                <a:t>up</a:t>
              </a:r>
              <a:endParaRPr lang="en-US" sz="3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0" name="Group 3">
            <a:extLst>
              <a:ext uri="{FF2B5EF4-FFF2-40B4-BE49-F238E27FC236}">
                <a16:creationId xmlns:a16="http://schemas.microsoft.com/office/drawing/2014/main" id="{382CE807-A2B6-423D-887B-78D88243DE9F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21" name="Picture 4">
              <a:extLst>
                <a:ext uri="{FF2B5EF4-FFF2-40B4-BE49-F238E27FC236}">
                  <a16:creationId xmlns:a16="http://schemas.microsoft.com/office/drawing/2014/main" id="{3C98B8E3-1B94-4044-9233-B5E2144DC7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2" name="Rectangle 5">
              <a:extLst>
                <a:ext uri="{FF2B5EF4-FFF2-40B4-BE49-F238E27FC236}">
                  <a16:creationId xmlns:a16="http://schemas.microsoft.com/office/drawing/2014/main" id="{EFC5AC14-57F2-43E7-8887-9786288F09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labels to the direction of the arrows.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C135B248-F6C3-4C41-866D-260ABB52089F}"/>
              </a:ext>
            </a:extLst>
          </p:cNvPr>
          <p:cNvCxnSpPr>
            <a:cxnSpLocks/>
            <a:stCxn id="7" idx="2"/>
            <a:endCxn id="27" idx="0"/>
          </p:cNvCxnSpPr>
          <p:nvPr/>
        </p:nvCxnSpPr>
        <p:spPr>
          <a:xfrm>
            <a:off x="1583246" y="3218413"/>
            <a:ext cx="239804" cy="143508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DE9D051-B0A6-4E09-9C7F-1E03E1432422}"/>
              </a:ext>
            </a:extLst>
          </p:cNvPr>
          <p:cNvCxnSpPr>
            <a:cxnSpLocks/>
            <a:stCxn id="11" idx="2"/>
          </p:cNvCxnSpPr>
          <p:nvPr/>
        </p:nvCxnSpPr>
        <p:spPr>
          <a:xfrm>
            <a:off x="3163442" y="3218414"/>
            <a:ext cx="2324876" cy="143508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4E13E6E-0804-4A5F-A979-35E90503E298}"/>
              </a:ext>
            </a:extLst>
          </p:cNvPr>
          <p:cNvCxnSpPr>
            <a:cxnSpLocks/>
            <a:endCxn id="23" idx="0"/>
          </p:cNvCxnSpPr>
          <p:nvPr/>
        </p:nvCxnSpPr>
        <p:spPr>
          <a:xfrm>
            <a:off x="7006590" y="2668905"/>
            <a:ext cx="314362" cy="198459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3">
            <a:extLst>
              <a:ext uri="{FF2B5EF4-FFF2-40B4-BE49-F238E27FC236}">
                <a16:creationId xmlns:a16="http://schemas.microsoft.com/office/drawing/2014/main" id="{C920044A-FAE5-4E8D-B8BF-AF4C212D2AE6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29" name="Picture 4">
              <a:extLst>
                <a:ext uri="{FF2B5EF4-FFF2-40B4-BE49-F238E27FC236}">
                  <a16:creationId xmlns:a16="http://schemas.microsoft.com/office/drawing/2014/main" id="{9E92D802-B32B-4E5C-896D-9D1729B28C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30" name="Rectangle 5">
              <a:extLst>
                <a:ext uri="{FF2B5EF4-FFF2-40B4-BE49-F238E27FC236}">
                  <a16:creationId xmlns:a16="http://schemas.microsoft.com/office/drawing/2014/main" id="{E71E943B-E21A-4F68-ACEE-657E000BEC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C8E0527-4105-4204-8E52-DECD1103F9DC}"/>
              </a:ext>
            </a:extLst>
          </p:cNvPr>
          <p:cNvGrpSpPr/>
          <p:nvPr/>
        </p:nvGrpSpPr>
        <p:grpSpPr>
          <a:xfrm>
            <a:off x="1012586" y="4653501"/>
            <a:ext cx="7118829" cy="728870"/>
            <a:chOff x="1115152" y="4992549"/>
            <a:chExt cx="7118829" cy="728870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024B1089-05DA-40EF-BFE4-75E4910816E6}"/>
                </a:ext>
              </a:extLst>
            </p:cNvPr>
            <p:cNvSpPr/>
            <p:nvPr/>
          </p:nvSpPr>
          <p:spPr>
            <a:xfrm>
              <a:off x="6613054" y="4992549"/>
              <a:ext cx="1620927" cy="72887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 dirty="0">
                  <a:solidFill>
                    <a:schemeClr val="bg2">
                      <a:lumMod val="25000"/>
                    </a:schemeClr>
                  </a:solidFill>
                  <a:latin typeface="Century Gothic" panose="020B0502020202020204" pitchFamily="34" charset="0"/>
                </a:rPr>
                <a:t>right</a:t>
              </a:r>
              <a:endParaRPr lang="en-US" sz="3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F727C3B2-900B-4946-8606-DBB7963521B4}"/>
                </a:ext>
              </a:extLst>
            </p:cNvPr>
            <p:cNvSpPr/>
            <p:nvPr/>
          </p:nvSpPr>
          <p:spPr>
            <a:xfrm>
              <a:off x="4780420" y="4992549"/>
              <a:ext cx="1620927" cy="72887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 dirty="0">
                  <a:solidFill>
                    <a:schemeClr val="bg2">
                      <a:lumMod val="25000"/>
                    </a:schemeClr>
                  </a:solidFill>
                  <a:latin typeface="Century Gothic" panose="020B0502020202020204" pitchFamily="34" charset="0"/>
                </a:rPr>
                <a:t>down</a:t>
              </a:r>
              <a:endParaRPr lang="en-US" sz="3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6252F976-8788-49C7-9DB1-2978FF6F5882}"/>
                </a:ext>
              </a:extLst>
            </p:cNvPr>
            <p:cNvSpPr/>
            <p:nvPr/>
          </p:nvSpPr>
          <p:spPr>
            <a:xfrm>
              <a:off x="2947786" y="4992549"/>
              <a:ext cx="1620927" cy="72887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 dirty="0">
                  <a:solidFill>
                    <a:schemeClr val="bg2">
                      <a:lumMod val="25000"/>
                    </a:schemeClr>
                  </a:solidFill>
                  <a:latin typeface="Century Gothic" panose="020B0502020202020204" pitchFamily="34" charset="0"/>
                </a:rPr>
                <a:t>left</a:t>
              </a:r>
              <a:endParaRPr lang="en-US" sz="3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B914EEE2-003A-4000-A420-CA5E18E462FE}"/>
                </a:ext>
              </a:extLst>
            </p:cNvPr>
            <p:cNvSpPr/>
            <p:nvPr/>
          </p:nvSpPr>
          <p:spPr>
            <a:xfrm>
              <a:off x="1115152" y="4992549"/>
              <a:ext cx="1620927" cy="728870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 dirty="0">
                  <a:solidFill>
                    <a:schemeClr val="bg2">
                      <a:lumMod val="25000"/>
                    </a:schemeClr>
                  </a:solidFill>
                  <a:latin typeface="Century Gothic" panose="020B0502020202020204" pitchFamily="34" charset="0"/>
                </a:rPr>
                <a:t>up</a:t>
              </a:r>
              <a:endParaRPr lang="en-US" sz="36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7" name="Arrow: Up 6">
            <a:extLst>
              <a:ext uri="{FF2B5EF4-FFF2-40B4-BE49-F238E27FC236}">
                <a16:creationId xmlns:a16="http://schemas.microsoft.com/office/drawing/2014/main" id="{99AEDDDB-50C1-4487-9F8F-961A37F60A62}"/>
              </a:ext>
            </a:extLst>
          </p:cNvPr>
          <p:cNvSpPr/>
          <p:nvPr/>
        </p:nvSpPr>
        <p:spPr>
          <a:xfrm>
            <a:off x="1046068" y="1582832"/>
            <a:ext cx="1074356" cy="1635581"/>
          </a:xfrm>
          <a:prstGeom prst="up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5727F845-046B-478A-8478-610714C35A3C}"/>
              </a:ext>
            </a:extLst>
          </p:cNvPr>
          <p:cNvSpPr/>
          <p:nvPr/>
        </p:nvSpPr>
        <p:spPr>
          <a:xfrm>
            <a:off x="2626264" y="1582831"/>
            <a:ext cx="1074355" cy="1635583"/>
          </a:xfrm>
          <a:prstGeom prst="down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FED8653-BC52-4CA0-BE58-9A2E50D87858}"/>
              </a:ext>
            </a:extLst>
          </p:cNvPr>
          <p:cNvCxnSpPr>
            <a:cxnSpLocks/>
            <a:endCxn id="25" idx="0"/>
          </p:cNvCxnSpPr>
          <p:nvPr/>
        </p:nvCxnSpPr>
        <p:spPr>
          <a:xfrm flipH="1">
            <a:off x="3655684" y="2668905"/>
            <a:ext cx="1518296" cy="198459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Arrow: Left 12">
            <a:extLst>
              <a:ext uri="{FF2B5EF4-FFF2-40B4-BE49-F238E27FC236}">
                <a16:creationId xmlns:a16="http://schemas.microsoft.com/office/drawing/2014/main" id="{6C82E826-3316-465E-8190-44E496B8ACCB}"/>
              </a:ext>
            </a:extLst>
          </p:cNvPr>
          <p:cNvSpPr/>
          <p:nvPr/>
        </p:nvSpPr>
        <p:spPr>
          <a:xfrm>
            <a:off x="4206459" y="1837255"/>
            <a:ext cx="1699723" cy="1126734"/>
          </a:xfrm>
          <a:prstGeom prst="lef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B09BA7FA-2CDA-481E-9014-51CDA52AC685}"/>
              </a:ext>
            </a:extLst>
          </p:cNvPr>
          <p:cNvSpPr/>
          <p:nvPr/>
        </p:nvSpPr>
        <p:spPr>
          <a:xfrm>
            <a:off x="6412021" y="1837255"/>
            <a:ext cx="1699723" cy="1126734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3929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Colour the shape one place to the left and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one place down from the circle.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86C3255-FA71-4AF1-8410-CD6EFA9688FC}"/>
              </a:ext>
            </a:extLst>
          </p:cNvPr>
          <p:cNvGrpSpPr/>
          <p:nvPr/>
        </p:nvGrpSpPr>
        <p:grpSpPr>
          <a:xfrm>
            <a:off x="2366551" y="1755893"/>
            <a:ext cx="4410898" cy="3944931"/>
            <a:chOff x="3213411" y="2781000"/>
            <a:chExt cx="1700592" cy="152094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03C1447-D76F-4B05-90B1-F4FDBF5C30F2}"/>
                </a:ext>
              </a:extLst>
            </p:cNvPr>
            <p:cNvSpPr/>
            <p:nvPr/>
          </p:nvSpPr>
          <p:spPr>
            <a:xfrm>
              <a:off x="3213411" y="2781000"/>
              <a:ext cx="648000" cy="64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5C203E6-B796-489C-BDD8-EF0C8E4071FE}"/>
                </a:ext>
              </a:extLst>
            </p:cNvPr>
            <p:cNvSpPr/>
            <p:nvPr/>
          </p:nvSpPr>
          <p:spPr>
            <a:xfrm>
              <a:off x="4266003" y="2781000"/>
              <a:ext cx="648000" cy="648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C0B1E0AA-BDC9-41B1-BAE9-D124C8596D7B}"/>
                </a:ext>
              </a:extLst>
            </p:cNvPr>
            <p:cNvSpPr/>
            <p:nvPr/>
          </p:nvSpPr>
          <p:spPr>
            <a:xfrm>
              <a:off x="3213411" y="3653942"/>
              <a:ext cx="648000" cy="648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Star: 5 Points 12">
              <a:extLst>
                <a:ext uri="{FF2B5EF4-FFF2-40B4-BE49-F238E27FC236}">
                  <a16:creationId xmlns:a16="http://schemas.microsoft.com/office/drawing/2014/main" id="{70244B65-1462-4902-964C-ED602FBEF126}"/>
                </a:ext>
              </a:extLst>
            </p:cNvPr>
            <p:cNvSpPr/>
            <p:nvPr/>
          </p:nvSpPr>
          <p:spPr>
            <a:xfrm>
              <a:off x="4266003" y="3653942"/>
              <a:ext cx="648000" cy="648000"/>
            </a:xfrm>
            <a:prstGeom prst="star5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FFFF"/>
                </a:solidFill>
              </a:endParaRPr>
            </a:p>
          </p:txBody>
        </p:sp>
      </p:grpSp>
      <p:grpSp>
        <p:nvGrpSpPr>
          <p:cNvPr id="17" name="Group 3">
            <a:extLst>
              <a:ext uri="{FF2B5EF4-FFF2-40B4-BE49-F238E27FC236}">
                <a16:creationId xmlns:a16="http://schemas.microsoft.com/office/drawing/2014/main" id="{D809501D-ECD3-4F4D-9238-DA485D3829D1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18" name="Picture 4">
              <a:extLst>
                <a:ext uri="{FF2B5EF4-FFF2-40B4-BE49-F238E27FC236}">
                  <a16:creationId xmlns:a16="http://schemas.microsoft.com/office/drawing/2014/main" id="{465023EA-A68D-417A-B52C-544230CEA41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0" name="Rectangle 5">
              <a:extLst>
                <a:ext uri="{FF2B5EF4-FFF2-40B4-BE49-F238E27FC236}">
                  <a16:creationId xmlns:a16="http://schemas.microsoft.com/office/drawing/2014/main" id="{A031C5ED-F3F8-4891-84A7-B8B0235713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Colour the shape one place to the left and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one place down from the circle.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86C3255-FA71-4AF1-8410-CD6EFA9688FC}"/>
              </a:ext>
            </a:extLst>
          </p:cNvPr>
          <p:cNvGrpSpPr/>
          <p:nvPr/>
        </p:nvGrpSpPr>
        <p:grpSpPr>
          <a:xfrm>
            <a:off x="2366551" y="1755893"/>
            <a:ext cx="4410898" cy="3944931"/>
            <a:chOff x="3213411" y="2781000"/>
            <a:chExt cx="1700592" cy="152094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03C1447-D76F-4B05-90B1-F4FDBF5C30F2}"/>
                </a:ext>
              </a:extLst>
            </p:cNvPr>
            <p:cNvSpPr/>
            <p:nvPr/>
          </p:nvSpPr>
          <p:spPr>
            <a:xfrm>
              <a:off x="3213411" y="2781000"/>
              <a:ext cx="648000" cy="64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5C203E6-B796-489C-BDD8-EF0C8E4071FE}"/>
                </a:ext>
              </a:extLst>
            </p:cNvPr>
            <p:cNvSpPr/>
            <p:nvPr/>
          </p:nvSpPr>
          <p:spPr>
            <a:xfrm>
              <a:off x="4266003" y="2781000"/>
              <a:ext cx="648000" cy="648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C0B1E0AA-BDC9-41B1-BAE9-D124C8596D7B}"/>
                </a:ext>
              </a:extLst>
            </p:cNvPr>
            <p:cNvSpPr/>
            <p:nvPr/>
          </p:nvSpPr>
          <p:spPr>
            <a:xfrm>
              <a:off x="3213411" y="3653942"/>
              <a:ext cx="648000" cy="648000"/>
            </a:xfrm>
            <a:prstGeom prst="triangle">
              <a:avLst/>
            </a:prstGeom>
            <a:solidFill>
              <a:srgbClr val="FF00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Star: 5 Points 12">
              <a:extLst>
                <a:ext uri="{FF2B5EF4-FFF2-40B4-BE49-F238E27FC236}">
                  <a16:creationId xmlns:a16="http://schemas.microsoft.com/office/drawing/2014/main" id="{70244B65-1462-4902-964C-ED602FBEF126}"/>
                </a:ext>
              </a:extLst>
            </p:cNvPr>
            <p:cNvSpPr/>
            <p:nvPr/>
          </p:nvSpPr>
          <p:spPr>
            <a:xfrm>
              <a:off x="4266003" y="3653942"/>
              <a:ext cx="648000" cy="648000"/>
            </a:xfrm>
            <a:prstGeom prst="star5">
              <a:avLst/>
            </a:prstGeom>
            <a:solidFill>
              <a:schemeClr val="bg1"/>
            </a:solidFill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FFFF"/>
                </a:solidFill>
              </a:endParaRPr>
            </a:p>
          </p:txBody>
        </p:sp>
      </p:grpSp>
      <p:grpSp>
        <p:nvGrpSpPr>
          <p:cNvPr id="14" name="Group 3">
            <a:extLst>
              <a:ext uri="{FF2B5EF4-FFF2-40B4-BE49-F238E27FC236}">
                <a16:creationId xmlns:a16="http://schemas.microsoft.com/office/drawing/2014/main" id="{1D61C6F0-1692-4EF2-B6CA-611B373AE5DF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id="{C39115AA-D583-4790-9A60-FD62DC12A6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6" name="Rectangle 5">
              <a:extLst>
                <a:ext uri="{FF2B5EF4-FFF2-40B4-BE49-F238E27FC236}">
                  <a16:creationId xmlns:a16="http://schemas.microsoft.com/office/drawing/2014/main" id="{E1056347-BCAC-4D68-8C4B-14A976AAC3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1564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shape that is one place right and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one place up from the square.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A49D6A4-4E69-400B-AA7A-DFB7ABC15B08}"/>
              </a:ext>
            </a:extLst>
          </p:cNvPr>
          <p:cNvGrpSpPr/>
          <p:nvPr/>
        </p:nvGrpSpPr>
        <p:grpSpPr>
          <a:xfrm>
            <a:off x="2386084" y="1880694"/>
            <a:ext cx="4371831" cy="3944931"/>
            <a:chOff x="4219996" y="3185574"/>
            <a:chExt cx="1685531" cy="1520942"/>
          </a:xfrm>
        </p:grpSpPr>
        <p:sp>
          <p:nvSpPr>
            <p:cNvPr id="7" name="Star: 5 Points 6">
              <a:extLst>
                <a:ext uri="{FF2B5EF4-FFF2-40B4-BE49-F238E27FC236}">
                  <a16:creationId xmlns:a16="http://schemas.microsoft.com/office/drawing/2014/main" id="{9072E3B6-997F-4F50-B9E3-7B2536F61547}"/>
                </a:ext>
              </a:extLst>
            </p:cNvPr>
            <p:cNvSpPr/>
            <p:nvPr/>
          </p:nvSpPr>
          <p:spPr>
            <a:xfrm>
              <a:off x="4219996" y="3185574"/>
              <a:ext cx="648000" cy="648000"/>
            </a:xfrm>
            <a:prstGeom prst="star5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38E0587D-36C7-4D81-B1C7-FE87F0428C6D}"/>
                </a:ext>
              </a:extLst>
            </p:cNvPr>
            <p:cNvSpPr/>
            <p:nvPr/>
          </p:nvSpPr>
          <p:spPr>
            <a:xfrm>
              <a:off x="5257527" y="3185574"/>
              <a:ext cx="648000" cy="648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9771CD5-DDE3-4114-95EF-94DBB73724FC}"/>
                </a:ext>
              </a:extLst>
            </p:cNvPr>
            <p:cNvSpPr/>
            <p:nvPr/>
          </p:nvSpPr>
          <p:spPr>
            <a:xfrm>
              <a:off x="4222603" y="4058516"/>
              <a:ext cx="648000" cy="64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CBE6E62-7164-49A6-8A10-AF6A16680F49}"/>
                </a:ext>
              </a:extLst>
            </p:cNvPr>
            <p:cNvSpPr/>
            <p:nvPr/>
          </p:nvSpPr>
          <p:spPr>
            <a:xfrm>
              <a:off x="5243802" y="4058516"/>
              <a:ext cx="648000" cy="648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3">
            <a:extLst>
              <a:ext uri="{FF2B5EF4-FFF2-40B4-BE49-F238E27FC236}">
                <a16:creationId xmlns:a16="http://schemas.microsoft.com/office/drawing/2014/main" id="{301A470E-8DEC-47C4-96D9-7DC7BFD43F81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id="{E54729EA-F96B-4696-9B73-7A641A2E53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6" name="Rectangle 5">
              <a:extLst>
                <a:ext uri="{FF2B5EF4-FFF2-40B4-BE49-F238E27FC236}">
                  <a16:creationId xmlns:a16="http://schemas.microsoft.com/office/drawing/2014/main" id="{24A87E4E-1737-48FE-B84D-BE863CA582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26437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shape that is one place right and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one place up from the square.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A49D6A4-4E69-400B-AA7A-DFB7ABC15B08}"/>
              </a:ext>
            </a:extLst>
          </p:cNvPr>
          <p:cNvGrpSpPr/>
          <p:nvPr/>
        </p:nvGrpSpPr>
        <p:grpSpPr>
          <a:xfrm>
            <a:off x="2386084" y="1756869"/>
            <a:ext cx="4371831" cy="3944931"/>
            <a:chOff x="4219996" y="3185574"/>
            <a:chExt cx="1685531" cy="1520942"/>
          </a:xfrm>
        </p:grpSpPr>
        <p:sp>
          <p:nvSpPr>
            <p:cNvPr id="7" name="Star: 5 Points 6">
              <a:extLst>
                <a:ext uri="{FF2B5EF4-FFF2-40B4-BE49-F238E27FC236}">
                  <a16:creationId xmlns:a16="http://schemas.microsoft.com/office/drawing/2014/main" id="{9072E3B6-997F-4F50-B9E3-7B2536F61547}"/>
                </a:ext>
              </a:extLst>
            </p:cNvPr>
            <p:cNvSpPr/>
            <p:nvPr/>
          </p:nvSpPr>
          <p:spPr>
            <a:xfrm>
              <a:off x="4219996" y="3185574"/>
              <a:ext cx="648000" cy="648000"/>
            </a:xfrm>
            <a:prstGeom prst="star5">
              <a:avLst/>
            </a:prstGeom>
            <a:solidFill>
              <a:schemeClr val="bg1"/>
            </a:solidFill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FFFF"/>
                </a:solidFill>
              </a:endParaRPr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38E0587D-36C7-4D81-B1C7-FE87F0428C6D}"/>
                </a:ext>
              </a:extLst>
            </p:cNvPr>
            <p:cNvSpPr/>
            <p:nvPr/>
          </p:nvSpPr>
          <p:spPr>
            <a:xfrm>
              <a:off x="5257527" y="3185574"/>
              <a:ext cx="648000" cy="648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9771CD5-DDE3-4114-95EF-94DBB73724FC}"/>
                </a:ext>
              </a:extLst>
            </p:cNvPr>
            <p:cNvSpPr/>
            <p:nvPr/>
          </p:nvSpPr>
          <p:spPr>
            <a:xfrm>
              <a:off x="4222603" y="4058516"/>
              <a:ext cx="648000" cy="64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CBE6E62-7164-49A6-8A10-AF6A16680F49}"/>
                </a:ext>
              </a:extLst>
            </p:cNvPr>
            <p:cNvSpPr/>
            <p:nvPr/>
          </p:nvSpPr>
          <p:spPr>
            <a:xfrm>
              <a:off x="5243802" y="4058516"/>
              <a:ext cx="648000" cy="648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3">
            <a:extLst>
              <a:ext uri="{FF2B5EF4-FFF2-40B4-BE49-F238E27FC236}">
                <a16:creationId xmlns:a16="http://schemas.microsoft.com/office/drawing/2014/main" id="{69CCEC3C-E61C-47AE-8692-55665754CC37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id="{45996654-DC33-45F3-A951-AF00D2088F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6" name="Rectangle 5">
              <a:extLst>
                <a:ext uri="{FF2B5EF4-FFF2-40B4-BE49-F238E27FC236}">
                  <a16:creationId xmlns:a16="http://schemas.microsoft.com/office/drawing/2014/main" id="{8EB269AC-97D7-4953-86DD-EF3556B69B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9B4A8B3B-E289-4067-AB61-17935E81C42D}"/>
              </a:ext>
            </a:extLst>
          </p:cNvPr>
          <p:cNvSpPr/>
          <p:nvPr/>
        </p:nvSpPr>
        <p:spPr>
          <a:xfrm>
            <a:off x="4645955" y="1609725"/>
            <a:ext cx="2543175" cy="232309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017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4" name="Group 3">
            <a:extLst>
              <a:ext uri="{FF2B5EF4-FFF2-40B4-BE49-F238E27FC236}">
                <a16:creationId xmlns:a16="http://schemas.microsoft.com/office/drawing/2014/main" id="{DB4AF523-488F-4DC3-A824-09E647F3F514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id="{B5971F74-5D58-4942-B09E-721F29126D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6" name="Rectangle 5">
              <a:extLst>
                <a:ext uri="{FF2B5EF4-FFF2-40B4-BE49-F238E27FC236}">
                  <a16:creationId xmlns:a16="http://schemas.microsoft.com/office/drawing/2014/main" id="{F1003979-05A5-44F6-B466-3D22738D81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2768029-9860-4D62-9944-77D8A5E3A2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239F004-92CC-4C94-85EE-98DAB2449E2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doll is up from the ball and to the left of the blocks.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826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4" name="Group 3">
            <a:extLst>
              <a:ext uri="{FF2B5EF4-FFF2-40B4-BE49-F238E27FC236}">
                <a16:creationId xmlns:a16="http://schemas.microsoft.com/office/drawing/2014/main" id="{DB4AF523-488F-4DC3-A824-09E647F3F514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id="{B5971F74-5D58-4942-B09E-721F29126D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6" name="Rectangle 5">
              <a:extLst>
                <a:ext uri="{FF2B5EF4-FFF2-40B4-BE49-F238E27FC236}">
                  <a16:creationId xmlns:a16="http://schemas.microsoft.com/office/drawing/2014/main" id="{F1003979-05A5-44F6-B466-3D22738D81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2768029-9860-4D62-9944-77D8A5E3A2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239F004-92CC-4C94-85EE-98DAB2449E2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doll is up from the ball and to the left of the blocks.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False, the doll is up from the ball and to the right of the blocks.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494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8" name="Group 3">
            <a:extLst>
              <a:ext uri="{FF2B5EF4-FFF2-40B4-BE49-F238E27FC236}">
                <a16:creationId xmlns:a16="http://schemas.microsoft.com/office/drawing/2014/main" id="{9DB1DA14-B984-443A-8812-B1FC58BFCF95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20" name="Picture 4">
              <a:extLst>
                <a:ext uri="{FF2B5EF4-FFF2-40B4-BE49-F238E27FC236}">
                  <a16:creationId xmlns:a16="http://schemas.microsoft.com/office/drawing/2014/main" id="{A4671306-6533-4F37-8B95-55495FCCD6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1" name="Rectangle 5">
              <a:extLst>
                <a:ext uri="{FF2B5EF4-FFF2-40B4-BE49-F238E27FC236}">
                  <a16:creationId xmlns:a16="http://schemas.microsoft.com/office/drawing/2014/main" id="{602A8472-D2BD-496A-BA0D-81A327EE5F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96020D5E-9C4C-4072-836B-770483522C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B9CA7D15-018B-42A9-97BF-E9E9BD987DD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colour car is right of the blue car and down from the red?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4CC6A7B-B083-427D-900A-E77A1C83DBDE}"/>
              </a:ext>
            </a:extLst>
          </p:cNvPr>
          <p:cNvSpPr txBox="1"/>
          <p:nvPr/>
        </p:nvSpPr>
        <p:spPr>
          <a:xfrm>
            <a:off x="2223419" y="2846519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blue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459E168-7470-45B2-9C50-20E50FE848E2}"/>
              </a:ext>
            </a:extLst>
          </p:cNvPr>
          <p:cNvSpPr txBox="1"/>
          <p:nvPr/>
        </p:nvSpPr>
        <p:spPr>
          <a:xfrm>
            <a:off x="6072991" y="2846519"/>
            <a:ext cx="643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latin typeface="Century Gothic" panose="020B0502020202020204" pitchFamily="34" charset="0"/>
              </a:rPr>
              <a:t>red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EBB6B9C-20D2-40AE-9549-61AF4E6C8C06}"/>
              </a:ext>
            </a:extLst>
          </p:cNvPr>
          <p:cNvSpPr txBox="1"/>
          <p:nvPr/>
        </p:nvSpPr>
        <p:spPr>
          <a:xfrm>
            <a:off x="2095980" y="5122533"/>
            <a:ext cx="9877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yellow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202AB79-08DB-4722-95B0-235DADFD959A}"/>
              </a:ext>
            </a:extLst>
          </p:cNvPr>
          <p:cNvSpPr txBox="1"/>
          <p:nvPr/>
        </p:nvSpPr>
        <p:spPr>
          <a:xfrm>
            <a:off x="5902267" y="5122533"/>
            <a:ext cx="9845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purple</a:t>
            </a:r>
          </a:p>
        </p:txBody>
      </p:sp>
    </p:spTree>
    <p:extLst>
      <p:ext uri="{BB962C8B-B14F-4D97-AF65-F5344CB8AC3E}">
        <p14:creationId xmlns:p14="http://schemas.microsoft.com/office/powerpoint/2010/main" val="3921020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8" name="Group 3">
            <a:extLst>
              <a:ext uri="{FF2B5EF4-FFF2-40B4-BE49-F238E27FC236}">
                <a16:creationId xmlns:a16="http://schemas.microsoft.com/office/drawing/2014/main" id="{9DB1DA14-B984-443A-8812-B1FC58BFCF95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20" name="Picture 4">
              <a:extLst>
                <a:ext uri="{FF2B5EF4-FFF2-40B4-BE49-F238E27FC236}">
                  <a16:creationId xmlns:a16="http://schemas.microsoft.com/office/drawing/2014/main" id="{A4671306-6533-4F37-8B95-55495FCCD6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1" name="Rectangle 5">
              <a:extLst>
                <a:ext uri="{FF2B5EF4-FFF2-40B4-BE49-F238E27FC236}">
                  <a16:creationId xmlns:a16="http://schemas.microsoft.com/office/drawing/2014/main" id="{602A8472-D2BD-496A-BA0D-81A327EE5F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96020D5E-9C4C-4072-836B-770483522C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B9CA7D15-018B-42A9-97BF-E9E9BD987DD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colour car is right of the blue car and down from the red?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666F8E2-C460-4AA4-B152-080A0D2DEE78}"/>
              </a:ext>
            </a:extLst>
          </p:cNvPr>
          <p:cNvSpPr txBox="1"/>
          <p:nvPr/>
        </p:nvSpPr>
        <p:spPr>
          <a:xfrm>
            <a:off x="2223419" y="2846519"/>
            <a:ext cx="732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blue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A756739-141B-43E9-92CE-E92AA828538D}"/>
              </a:ext>
            </a:extLst>
          </p:cNvPr>
          <p:cNvSpPr txBox="1"/>
          <p:nvPr/>
        </p:nvSpPr>
        <p:spPr>
          <a:xfrm>
            <a:off x="6072991" y="2846519"/>
            <a:ext cx="643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96DE57C-AD95-4B33-B871-CC06911F1D5E}"/>
              </a:ext>
            </a:extLst>
          </p:cNvPr>
          <p:cNvSpPr txBox="1"/>
          <p:nvPr/>
        </p:nvSpPr>
        <p:spPr>
          <a:xfrm>
            <a:off x="2095980" y="5122533"/>
            <a:ext cx="9877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yellow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8C6CA41-9225-4112-B31F-0E34EA6D1A02}"/>
              </a:ext>
            </a:extLst>
          </p:cNvPr>
          <p:cNvSpPr txBox="1"/>
          <p:nvPr/>
        </p:nvSpPr>
        <p:spPr>
          <a:xfrm>
            <a:off x="5902267" y="5122533"/>
            <a:ext cx="9845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purple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A552A08-6870-4003-822C-74DFBE391B96}"/>
              </a:ext>
            </a:extLst>
          </p:cNvPr>
          <p:cNvSpPr/>
          <p:nvPr/>
        </p:nvSpPr>
        <p:spPr>
          <a:xfrm>
            <a:off x="4635062" y="3701743"/>
            <a:ext cx="3682825" cy="221347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4271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8" name="Group 3">
            <a:extLst>
              <a:ext uri="{FF2B5EF4-FFF2-40B4-BE49-F238E27FC236}">
                <a16:creationId xmlns:a16="http://schemas.microsoft.com/office/drawing/2014/main" id="{43314AEE-9000-489F-820E-F3B9597117E4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20" name="Picture 4">
              <a:extLst>
                <a:ext uri="{FF2B5EF4-FFF2-40B4-BE49-F238E27FC236}">
                  <a16:creationId xmlns:a16="http://schemas.microsoft.com/office/drawing/2014/main" id="{CB3A01EB-1CE2-493D-92F1-241339F236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1" name="Rectangle 5">
              <a:extLst>
                <a:ext uri="{FF2B5EF4-FFF2-40B4-BE49-F238E27FC236}">
                  <a16:creationId xmlns:a16="http://schemas.microsoft.com/office/drawing/2014/main" id="{6FEA68B0-1C17-4CEE-A800-868E817E49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8313E113-B5B3-4820-B682-C33E89168D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AABA1E0-B53F-4D41-8720-A71E0367AC7D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gaps using the word bank.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worm is </a:t>
            </a:r>
            <a:r>
              <a:rPr lang="en-GB" sz="2000" b="1" spc="-300" dirty="0">
                <a:solidFill>
                  <a:prstClr val="black"/>
                </a:solidFill>
                <a:latin typeface="Century Gothic" panose="020B0502020202020204" pitchFamily="34" charset="0"/>
              </a:rPr>
              <a:t>_______________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of the bee and </a:t>
            </a:r>
            <a:r>
              <a:rPr lang="en-GB" sz="2000" b="1" spc="-300" dirty="0">
                <a:solidFill>
                  <a:prstClr val="black"/>
                </a:solidFill>
                <a:latin typeface="Century Gothic" panose="020B0502020202020204" pitchFamily="34" charset="0"/>
              </a:rPr>
              <a:t>_______________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from the snail.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ladybird is </a:t>
            </a:r>
            <a:r>
              <a:rPr lang="en-GB" sz="2000" b="1" spc="-300" dirty="0">
                <a:solidFill>
                  <a:prstClr val="black"/>
                </a:solidFill>
                <a:latin typeface="Century Gothic" panose="020B0502020202020204" pitchFamily="34" charset="0"/>
              </a:rPr>
              <a:t>_______________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from the bee and </a:t>
            </a:r>
            <a:r>
              <a:rPr lang="en-GB" sz="2000" b="1" spc="-300" dirty="0">
                <a:solidFill>
                  <a:prstClr val="black"/>
                </a:solidFill>
                <a:latin typeface="Century Gothic" panose="020B0502020202020204" pitchFamily="34" charset="0"/>
              </a:rPr>
              <a:t>_______________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of the snail.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7B4DF3C-DE56-4754-B5B4-BAE640987914}"/>
              </a:ext>
            </a:extLst>
          </p:cNvPr>
          <p:cNvGrpSpPr/>
          <p:nvPr/>
        </p:nvGrpSpPr>
        <p:grpSpPr>
          <a:xfrm>
            <a:off x="1429998" y="1648710"/>
            <a:ext cx="6284004" cy="568836"/>
            <a:chOff x="2604909" y="1626735"/>
            <a:chExt cx="3901871" cy="353203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89E5CC9F-D462-44CE-9876-CC3B20ED5BE7}"/>
                </a:ext>
              </a:extLst>
            </p:cNvPr>
            <p:cNvSpPr/>
            <p:nvPr/>
          </p:nvSpPr>
          <p:spPr>
            <a:xfrm>
              <a:off x="4730669" y="1626735"/>
              <a:ext cx="713232" cy="3532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left</a:t>
              </a:r>
            </a:p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76255A9-96CB-41A2-9CFD-19A1DA2A2CA8}"/>
                </a:ext>
              </a:extLst>
            </p:cNvPr>
            <p:cNvSpPr/>
            <p:nvPr/>
          </p:nvSpPr>
          <p:spPr>
            <a:xfrm>
              <a:off x="2604909" y="1626736"/>
              <a:ext cx="713232" cy="3532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up</a:t>
              </a:r>
            </a:p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2CF91724-420A-4ADC-8059-B743684CE85F}"/>
                </a:ext>
              </a:extLst>
            </p:cNvPr>
            <p:cNvSpPr/>
            <p:nvPr/>
          </p:nvSpPr>
          <p:spPr>
            <a:xfrm>
              <a:off x="5793548" y="1626735"/>
              <a:ext cx="713232" cy="3532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right</a:t>
              </a:r>
            </a:p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48AE717A-7377-4943-A621-0C19C8265C63}"/>
                </a:ext>
              </a:extLst>
            </p:cNvPr>
            <p:cNvSpPr/>
            <p:nvPr/>
          </p:nvSpPr>
          <p:spPr>
            <a:xfrm>
              <a:off x="3667789" y="1626735"/>
              <a:ext cx="713232" cy="3532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down</a:t>
              </a:r>
            </a:p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8" name="Group 3">
            <a:extLst>
              <a:ext uri="{FF2B5EF4-FFF2-40B4-BE49-F238E27FC236}">
                <a16:creationId xmlns:a16="http://schemas.microsoft.com/office/drawing/2014/main" id="{43314AEE-9000-489F-820E-F3B9597117E4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20" name="Picture 4">
              <a:extLst>
                <a:ext uri="{FF2B5EF4-FFF2-40B4-BE49-F238E27FC236}">
                  <a16:creationId xmlns:a16="http://schemas.microsoft.com/office/drawing/2014/main" id="{CB3A01EB-1CE2-493D-92F1-241339F236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1" name="Rectangle 5">
              <a:extLst>
                <a:ext uri="{FF2B5EF4-FFF2-40B4-BE49-F238E27FC236}">
                  <a16:creationId xmlns:a16="http://schemas.microsoft.com/office/drawing/2014/main" id="{6FEA68B0-1C17-4CEE-A800-868E817E49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8313E113-B5B3-4820-B682-C33E89168D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AABA1E0-B53F-4D41-8720-A71E0367AC7D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gaps using the word bank.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worm is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right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of the bee and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up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from the snail.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ladybird is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down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from the bee and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left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of the snail.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7B4DF3C-DE56-4754-B5B4-BAE640987914}"/>
              </a:ext>
            </a:extLst>
          </p:cNvPr>
          <p:cNvGrpSpPr/>
          <p:nvPr/>
        </p:nvGrpSpPr>
        <p:grpSpPr>
          <a:xfrm>
            <a:off x="1429998" y="1648710"/>
            <a:ext cx="6284004" cy="568836"/>
            <a:chOff x="2604909" y="1626735"/>
            <a:chExt cx="3901871" cy="353203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89E5CC9F-D462-44CE-9876-CC3B20ED5BE7}"/>
                </a:ext>
              </a:extLst>
            </p:cNvPr>
            <p:cNvSpPr/>
            <p:nvPr/>
          </p:nvSpPr>
          <p:spPr>
            <a:xfrm>
              <a:off x="4730669" y="1626735"/>
              <a:ext cx="713232" cy="3532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left</a:t>
              </a:r>
            </a:p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76255A9-96CB-41A2-9CFD-19A1DA2A2CA8}"/>
                </a:ext>
              </a:extLst>
            </p:cNvPr>
            <p:cNvSpPr/>
            <p:nvPr/>
          </p:nvSpPr>
          <p:spPr>
            <a:xfrm>
              <a:off x="2604909" y="1626736"/>
              <a:ext cx="713232" cy="3532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up</a:t>
              </a:r>
            </a:p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2CF91724-420A-4ADC-8059-B743684CE85F}"/>
                </a:ext>
              </a:extLst>
            </p:cNvPr>
            <p:cNvSpPr/>
            <p:nvPr/>
          </p:nvSpPr>
          <p:spPr>
            <a:xfrm>
              <a:off x="5793548" y="1626735"/>
              <a:ext cx="713232" cy="3532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right</a:t>
              </a:r>
            </a:p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48AE717A-7377-4943-A621-0C19C8265C63}"/>
                </a:ext>
              </a:extLst>
            </p:cNvPr>
            <p:cNvSpPr/>
            <p:nvPr/>
          </p:nvSpPr>
          <p:spPr>
            <a:xfrm>
              <a:off x="3667789" y="1626735"/>
              <a:ext cx="713232" cy="35320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down</a:t>
              </a:r>
            </a:p>
            <a:p>
              <a:pPr algn="ctr"/>
              <a:endParaRPr lang="en-GB" sz="2000" b="1" dirty="0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91977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8" name="Group 3">
            <a:extLst>
              <a:ext uri="{FF2B5EF4-FFF2-40B4-BE49-F238E27FC236}">
                <a16:creationId xmlns:a16="http://schemas.microsoft.com/office/drawing/2014/main" id="{31419031-2DF7-4A0E-8B52-BEF380E52B1D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20" name="Picture 4">
              <a:extLst>
                <a:ext uri="{FF2B5EF4-FFF2-40B4-BE49-F238E27FC236}">
                  <a16:creationId xmlns:a16="http://schemas.microsoft.com/office/drawing/2014/main" id="{F84390C4-8C31-49A4-A1FE-0C5C5D72C2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1" name="Rectangle 5">
              <a:extLst>
                <a:ext uri="{FF2B5EF4-FFF2-40B4-BE49-F238E27FC236}">
                  <a16:creationId xmlns:a16="http://schemas.microsoft.com/office/drawing/2014/main" id="{5BBFD0A5-85BC-4BCA-8CAA-F00D68D93A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0E48A5EF-5A41-4918-B4B7-3B3E027910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3790B5B-5ECC-419E-A64C-15CB5B96C87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am one place left and one place down from Beth.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D172F7E-C8E6-485E-8366-9B2EDCF79052}"/>
              </a:ext>
            </a:extLst>
          </p:cNvPr>
          <p:cNvSpPr txBox="1"/>
          <p:nvPr/>
        </p:nvSpPr>
        <p:spPr>
          <a:xfrm>
            <a:off x="2375516" y="3457445"/>
            <a:ext cx="9492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Penny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D537867-66D9-439F-96E0-5D90DA9A56C1}"/>
              </a:ext>
            </a:extLst>
          </p:cNvPr>
          <p:cNvSpPr txBox="1"/>
          <p:nvPr/>
        </p:nvSpPr>
        <p:spPr>
          <a:xfrm>
            <a:off x="5961507" y="3457445"/>
            <a:ext cx="728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Beth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5A5426F-23D1-4497-ABA4-F09C19010821}"/>
              </a:ext>
            </a:extLst>
          </p:cNvPr>
          <p:cNvSpPr txBox="1"/>
          <p:nvPr/>
        </p:nvSpPr>
        <p:spPr>
          <a:xfrm>
            <a:off x="2363495" y="5730176"/>
            <a:ext cx="9733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Carlos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50B764D-721C-4FE2-BB8E-0C4582489427}"/>
              </a:ext>
            </a:extLst>
          </p:cNvPr>
          <p:cNvSpPr txBox="1"/>
          <p:nvPr/>
        </p:nvSpPr>
        <p:spPr>
          <a:xfrm>
            <a:off x="5944302" y="5730176"/>
            <a:ext cx="7906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Jake</a:t>
            </a:r>
          </a:p>
        </p:txBody>
      </p:sp>
    </p:spTree>
    <p:extLst>
      <p:ext uri="{BB962C8B-B14F-4D97-AF65-F5344CB8AC3E}">
        <p14:creationId xmlns:p14="http://schemas.microsoft.com/office/powerpoint/2010/main" val="21777686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8" name="Group 3">
            <a:extLst>
              <a:ext uri="{FF2B5EF4-FFF2-40B4-BE49-F238E27FC236}">
                <a16:creationId xmlns:a16="http://schemas.microsoft.com/office/drawing/2014/main" id="{31419031-2DF7-4A0E-8B52-BEF380E52B1D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20" name="Picture 4">
              <a:extLst>
                <a:ext uri="{FF2B5EF4-FFF2-40B4-BE49-F238E27FC236}">
                  <a16:creationId xmlns:a16="http://schemas.microsoft.com/office/drawing/2014/main" id="{F84390C4-8C31-49A4-A1FE-0C5C5D72C2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1" name="Rectangle 5">
              <a:extLst>
                <a:ext uri="{FF2B5EF4-FFF2-40B4-BE49-F238E27FC236}">
                  <a16:creationId xmlns:a16="http://schemas.microsoft.com/office/drawing/2014/main" id="{5BBFD0A5-85BC-4BCA-8CAA-F00D68D93A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0E48A5EF-5A41-4918-B4B7-3B3E027910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3790B5B-5ECC-419E-A64C-15CB5B96C87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am one place left and one place down from Beth.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am I?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DA697E6-83F6-4FA6-9489-829F55C8FFD5}"/>
              </a:ext>
            </a:extLst>
          </p:cNvPr>
          <p:cNvSpPr txBox="1"/>
          <p:nvPr/>
        </p:nvSpPr>
        <p:spPr>
          <a:xfrm>
            <a:off x="5961507" y="3457445"/>
            <a:ext cx="728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Beth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66DC154-ACD5-4703-A4B2-6739F888E22C}"/>
              </a:ext>
            </a:extLst>
          </p:cNvPr>
          <p:cNvSpPr txBox="1"/>
          <p:nvPr/>
        </p:nvSpPr>
        <p:spPr>
          <a:xfrm>
            <a:off x="2363495" y="5730176"/>
            <a:ext cx="9733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Carlos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F7AF563-0ABA-469C-8552-70AA60F6C99C}"/>
              </a:ext>
            </a:extLst>
          </p:cNvPr>
          <p:cNvSpPr txBox="1"/>
          <p:nvPr/>
        </p:nvSpPr>
        <p:spPr>
          <a:xfrm>
            <a:off x="5944302" y="5730176"/>
            <a:ext cx="7906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Jake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0DE4DA91-053C-41C8-ABDD-A3EC5BB2A1E5}"/>
              </a:ext>
            </a:extLst>
          </p:cNvPr>
          <p:cNvSpPr/>
          <p:nvPr/>
        </p:nvSpPr>
        <p:spPr>
          <a:xfrm>
            <a:off x="1804415" y="4054419"/>
            <a:ext cx="2132849" cy="221347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7AEAFFB-427F-4C13-9C16-0B7447427FCD}"/>
              </a:ext>
            </a:extLst>
          </p:cNvPr>
          <p:cNvSpPr txBox="1"/>
          <p:nvPr/>
        </p:nvSpPr>
        <p:spPr>
          <a:xfrm>
            <a:off x="2375516" y="3457445"/>
            <a:ext cx="9492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Penny</a:t>
            </a:r>
          </a:p>
        </p:txBody>
      </p:sp>
    </p:spTree>
    <p:extLst>
      <p:ext uri="{BB962C8B-B14F-4D97-AF65-F5344CB8AC3E}">
        <p14:creationId xmlns:p14="http://schemas.microsoft.com/office/powerpoint/2010/main" val="20442153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 3">
            <a:extLst>
              <a:ext uri="{FF2B5EF4-FFF2-40B4-BE49-F238E27FC236}">
                <a16:creationId xmlns:a16="http://schemas.microsoft.com/office/drawing/2014/main" id="{21D7A7E7-D2F1-45B6-A43E-DF1299002D34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21" name="Picture 4">
              <a:extLst>
                <a:ext uri="{FF2B5EF4-FFF2-40B4-BE49-F238E27FC236}">
                  <a16:creationId xmlns:a16="http://schemas.microsoft.com/office/drawing/2014/main" id="{CBAD6FF5-7C3F-43EC-8618-8A91A7DC59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2" name="Rectangle 5">
              <a:extLst>
                <a:ext uri="{FF2B5EF4-FFF2-40B4-BE49-F238E27FC236}">
                  <a16:creationId xmlns:a16="http://schemas.microsoft.com/office/drawing/2014/main" id="{56B5D634-3785-4E48-89A7-22B60C80B1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C138587-F184-45D6-A90A-43406AFAF0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406C8A4-7500-4727-9887-1E895E45C62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Tim says he put his football on the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right of the drum and down from the boat.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 3">
            <a:extLst>
              <a:ext uri="{FF2B5EF4-FFF2-40B4-BE49-F238E27FC236}">
                <a16:creationId xmlns:a16="http://schemas.microsoft.com/office/drawing/2014/main" id="{21D7A7E7-D2F1-45B6-A43E-DF1299002D34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21" name="Picture 4">
              <a:extLst>
                <a:ext uri="{FF2B5EF4-FFF2-40B4-BE49-F238E27FC236}">
                  <a16:creationId xmlns:a16="http://schemas.microsoft.com/office/drawing/2014/main" id="{CBAD6FF5-7C3F-43EC-8618-8A91A7DC59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2" name="Rectangle 5">
              <a:extLst>
                <a:ext uri="{FF2B5EF4-FFF2-40B4-BE49-F238E27FC236}">
                  <a16:creationId xmlns:a16="http://schemas.microsoft.com/office/drawing/2014/main" id="{56B5D634-3785-4E48-89A7-22B60C80B1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C138587-F184-45D6-A90A-43406AFAF0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406C8A4-7500-4727-9887-1E895E45C62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Tim says he put his football on the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right of the drum and down from the boat.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Tim is not correct because…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5179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0" name="Group 3">
            <a:extLst>
              <a:ext uri="{FF2B5EF4-FFF2-40B4-BE49-F238E27FC236}">
                <a16:creationId xmlns:a16="http://schemas.microsoft.com/office/drawing/2014/main" id="{21D7A7E7-D2F1-45B6-A43E-DF1299002D34}"/>
              </a:ext>
            </a:extLst>
          </p:cNvPr>
          <p:cNvGrpSpPr>
            <a:grpSpLocks/>
          </p:cNvGrpSpPr>
          <p:nvPr/>
        </p:nvGrpSpPr>
        <p:grpSpPr bwMode="auto">
          <a:xfrm>
            <a:off x="0" y="6417869"/>
            <a:ext cx="1260476" cy="368300"/>
            <a:chOff x="1" y="6007"/>
            <a:chExt cx="794" cy="232"/>
          </a:xfrm>
        </p:grpSpPr>
        <p:pic>
          <p:nvPicPr>
            <p:cNvPr id="21" name="Picture 4">
              <a:extLst>
                <a:ext uri="{FF2B5EF4-FFF2-40B4-BE49-F238E27FC236}">
                  <a16:creationId xmlns:a16="http://schemas.microsoft.com/office/drawing/2014/main" id="{CBAD6FF5-7C3F-43EC-8618-8A91A7DC59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2" name="Rectangle 5">
              <a:extLst>
                <a:ext uri="{FF2B5EF4-FFF2-40B4-BE49-F238E27FC236}">
                  <a16:creationId xmlns:a16="http://schemas.microsoft.com/office/drawing/2014/main" id="{56B5D634-3785-4E48-89A7-22B60C80B1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C138587-F184-45D6-A90A-43406AFAF0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406C8A4-7500-4727-9887-1E895E45C620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Tim says he put his football on the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right of the drum and down from the boat.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Tim is not correct because the football is on the left of the drum.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799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schemas.microsoft.com/office/2006/documentManagement/types"/>
    <ds:schemaRef ds:uri="http://schemas.microsoft.com/office/infopath/2007/PartnerControls"/>
    <ds:schemaRef ds:uri="86144f90-c7b6-48d0-aae5-f5e9e48cc3df"/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0f0ae0ff-29c4-4766-b250-c1a9bee8d430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DDCAE5-86CF-4716-9E31-6DFAC13D2C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</TotalTime>
  <Words>556</Words>
  <Application>Microsoft Office PowerPoint</Application>
  <PresentationFormat>On-screen Show (4:3)</PresentationFormat>
  <Paragraphs>208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Caroline Lightfoot</cp:lastModifiedBy>
  <cp:revision>3</cp:revision>
  <dcterms:created xsi:type="dcterms:W3CDTF">2018-03-17T10:08:43Z</dcterms:created>
  <dcterms:modified xsi:type="dcterms:W3CDTF">2020-07-05T18:04:47Z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