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B9A43-6922-4076-9BAE-1625BBEE14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544392-EDDE-4145-BEC0-31E5C0F06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DFACD-D21F-4956-859F-ACE1BE6E5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0CA55-9069-4A95-8F81-8F1A39017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6BA3D-6C6B-4F05-AC8F-B093E6619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2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373E9-D109-4814-832E-776B4958D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6BDC8-B573-4E6A-96B1-1A9DB42F1E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330C66-0184-41BD-BCC2-355EBE1FA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E28D67-438A-44F5-A311-FDD9ABFEB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B2C93-68AF-4851-BC92-00AECFDB3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41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3EEE0-3096-46F7-8721-BCBBC282C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257BD-4031-4601-BF2F-473469192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F0A90-EBFD-488D-AFE3-F1193EE0D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AF28D-AD01-40E2-8E0D-A44732034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B093DC-E6B5-48BE-93BB-6DAC0DEF4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1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2D2F5-D0A5-4D2E-BCE4-D6A4C5B74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AC9E6-9102-487B-BED7-924DA51EBB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95E4A3-B84B-4306-AF13-CCFA11E8C5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4100F9-0E97-42F6-AEED-EB75712D0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60D41B-BD25-46D5-BD7D-AA0284D24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903D65-04C1-4874-8B6C-B400F0B2B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064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36FBD-A1C0-496D-A4A4-7788BD2B3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B7F366-AC10-488D-834A-7AEFA34E6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2F3150-C11B-4E06-97CA-46BDD48220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657FAB-262F-43A6-91D3-167DE3F8EA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CE8212-7D43-460A-96B5-F3863BC829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DDD67A-0E02-49FE-B650-000FD0A2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39DB32-DE9F-4D28-8DDF-3A40B7ABA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47631E-B4D2-4EBA-AFB6-AFA405CA9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063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964CC-E5D8-4B0B-B02A-61E5E80BB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5D1843-703F-44FF-936B-85C0A787E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12B679-ECD4-4DA5-85CB-6F28B9ED6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0D87A3-6793-4CD7-901D-558E4F0FB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886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46181F-0D00-4CFF-876F-AAFC575F2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4D0F68-3465-422A-9A72-95BECF881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D6CB99-6D22-40E5-80CF-03225810B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50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CA835-91DD-4432-93B6-980518F6B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31EE3-36CE-475B-AA7A-50279A2F6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17E514-3524-4481-B8AC-20D5A3327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3F7F3A-B95C-4844-A9BD-7018D29F3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36D070-A097-4546-ADF9-8E9E4BAC7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145F24-01E9-4762-BC73-C4ECBC556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162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E7B56-9D42-4A4B-A6C4-100A2D5D4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261963-3139-4E8B-8EBA-207C35E430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05BBB8-20A7-4227-B981-059C8185D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3D6F75-614B-4F0D-910C-714F62021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346BB-7FE2-436A-AA00-5F7F890B0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9D5B4-7B4A-4D83-95BC-BBFAB7CA7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823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68742-36B1-4AA6-907F-44DA218A9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6293A3-6935-4346-8DE5-5437CDCC57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E20642-E50B-4505-AA63-E690B044E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4BCF0-BB13-4858-9A8E-EC14C26C3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2A52A8-777B-44C9-8514-F9F3E36AD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43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6F56A7-A95E-4693-8CA5-1B77A3039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FB892B-3C7B-4B9F-9F7A-F73C7FB13D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B23EE-2098-4180-B0EF-9E0E1CBE3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4A3F9-7C5E-4EDF-B961-0D3A934B6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6F6891-B591-4E30-B573-FF2E78795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421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A32B80-406A-4746-9022-AAD501A2A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ACAEA-B703-4945-ACB9-E18CA1B09A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28EC6-A369-45D3-B4D8-A3FC26EC2F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7E655-2C30-434C-BC08-82C170D4517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517AB-F764-4419-87BA-4B2A2635D5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7E425-6643-442D-8A0C-252277FFD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7EFEF-A18C-415F-9B77-E5279E04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826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0F0CE56-B85B-4B1B-802C-1B745B7B4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92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49AB3E1-0166-4CFF-B13D-73B10512F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Sense of Taste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012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67FA9-0B4E-48B8-8F1B-C6977E9C3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Sweet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1ED5BD-CEDE-41BD-B6AA-5636A120D8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04" b="19289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ACCE12-8D41-4FC0-B341-66BB5EDD30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3" b="20439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FCAB31-0881-4F75-93BA-9D65413AFD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023" b="40365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25C877-B22E-4A46-8FA1-68F9579330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18325" r="20243" b="-1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9DCF48F6-AE70-43F2-B51D-36F248C6FA4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" b="20328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181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4D066D-B95E-48E9-88B2-57FC382DA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Sour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DFBC43-0336-4ED3-8A43-84913CBFDA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29" r="15569" b="-1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CCFCA3-DEC7-4D78-A73B-6051B217B3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503" r="1" b="29525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E67D88A-2619-4EC0-ACF9-48372FD6B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3645" r="2" b="21607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966372-A4A7-484C-9045-DB3DC836095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92" r="7027" b="-3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687E30A0-6A6A-4005-B35A-B09EDF69CD1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916" r="2" b="15588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17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2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3D56BA-E39A-40A6-A01E-33F3CE037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Salty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9725C2-D535-4592-A60D-EB5E4D08F7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96" r="8960" b="-2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69CE1D-9254-4348-B6D0-639FB23BC3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726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BC1130C-066D-4FA4-BC24-C168AE4A72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19104" r="1" b="1095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9FA111-5C2E-4BB0-B589-E6645540A19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705" r="18863" b="-1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E3CFB3F4-9141-4422-8645-FC5869CDDB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253" r="1" b="13293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471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CCAB4F-7D07-41C2-BF1D-A2668251C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Bitter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853CF2-303B-415B-A5C2-00D312D4F8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697" r="1" b="7019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8EE188-25CE-499B-B49C-AC20713140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780" r="1" b="10173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01DC2BE-9A0C-454B-8C9A-A12A56247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r="1" b="5658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419F07-E40E-491A-B321-B96832C4AFE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668" r="16278" b="-2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40A266D3-069A-484D-8754-D1289B5B62B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5563" r="1" b="4765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28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799D33-71FF-4C64-A4FE-4CF2873E5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Umami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938D483-AC82-415D-A391-C152C9335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275" r="20135" b="-1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A167CF-9C3F-4A0C-AD68-D1DAC82124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928" r="7355" b="4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EEB289-8116-45BF-9B41-33BBBFB3166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574" r="1" b="13669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2FF65C-EF13-409D-B3C9-9540D6201C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275" r="16763" b="3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B961C805-0BD7-442B-B357-4DB7DE35B7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" b="5810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81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Sense of Taste</vt:lpstr>
      <vt:lpstr>Sweet</vt:lpstr>
      <vt:lpstr>Sour</vt:lpstr>
      <vt:lpstr>Salty </vt:lpstr>
      <vt:lpstr>Bitter</vt:lpstr>
      <vt:lpstr>Umami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Sense of Taste</dc:title>
  <dc:creator>Caroline Lightfoot</dc:creator>
  <cp:lastModifiedBy>Caroline Lightfoot</cp:lastModifiedBy>
  <cp:revision>2</cp:revision>
  <dcterms:created xsi:type="dcterms:W3CDTF">2020-06-29T15:42:10Z</dcterms:created>
  <dcterms:modified xsi:type="dcterms:W3CDTF">2020-06-29T15:50:50Z</dcterms:modified>
</cp:coreProperties>
</file>