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7540E-C79C-4DFF-BF21-ACCF6BA6A3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E3840A-0467-429F-B25E-7D2F8EB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5A12A-582E-47BE-A11D-C84D5880A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E29F42-4CBF-4BAA-A70F-DE4857F5A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CD1A24-0B89-4499-ADF2-74F2B3BB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06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CA3D7-F927-4CC7-94C1-9C473AB0E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90FE1-108A-4523-85C6-49ED4C8BA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BE794-21FB-4F62-8405-E6575EA95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B28361-5CED-44C5-AEAD-B7AC606E7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551276-A6B0-479C-BAB8-100A45765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43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28705-2FE7-429C-BDC5-E5423849C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D20728-7BF6-41B9-95E6-A96B6FE878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DA9A17-7B46-43F5-A6CA-122B8146F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73C66-F779-4F53-AD06-02417F04F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FC1B5-5D3C-4678-B494-6C51D73A4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544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78B78-56C0-40F5-8240-645CE0BF4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B5C53-01A6-4B1B-A64E-D701D94364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609B92-80F3-4AFB-BF1C-385EAFE0EC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711FFD-AAEF-48B2-B645-51359B6AB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906BA-54B0-4E60-8974-B2F40D873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BCBBA0-30EA-46E1-A244-0272A9309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638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CF6B4-B19D-4BB9-9B95-0F5BAF64D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3DFA69-E7C1-4511-AB94-7B6C63394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F8D4A9-8FF4-449A-B41E-FB16219D1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1A22F7-CC48-4FD7-A7BF-BED81E6A9B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A9B432-7ECC-4718-9010-078D72F3F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95D908-D317-4F6A-BBD9-D8D3E3741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1D61F-D6DE-4273-B218-515BA55D4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E103E2-E942-4C04-B895-6305807A4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814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5BAC9-CC77-4C69-99C3-B53B588B9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61DCED-2DFF-4E6A-BF8A-546958ABC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7547B-3C4C-42C4-A52A-080AC77E1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063F6-E068-46DA-B720-A0E0846DF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919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6A6AA9-94B7-4154-9AAE-D7DC4244D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B12A0B-AD43-46D3-80FF-5B8030809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632520-6BEF-476B-81E7-0B63AC17C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913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A23D1-C657-4E54-B2BB-2402B5CF2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D47D0-91E4-4833-BD58-8A6DB1F539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7EC5D9-24E4-4604-AEDE-2485CFE5EC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2C6051-2FA4-40AA-837B-A1BCADCD9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0C70AB-8FE9-496B-ACF0-444655E81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F0AE54-9340-4375-B325-658AB1C25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63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C8615-A7D2-4BFA-99CD-0FF3E6519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20BB07-E4C1-416B-B3B6-D53B9C49FA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844EDF-A0C8-4239-90B4-BD7AC250FF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25294-8A9A-43FA-AB20-ABDCA9CB5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E4E2BD-1EF4-40F2-BEDF-744FA7F6A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47A9B-F295-4CB8-AA78-8697ECFF4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241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AD3E5-A141-4ED1-A672-C444FE545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304A5A-C1A3-4962-8A99-1DBC927CBF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EC901-F32A-4A9B-B905-23422DF12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71345-F8DC-47C1-AC2D-1A80127DD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DBC53-B00F-4C56-824D-750D67573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464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161A0A-0035-4A48-9599-25F46B6EB3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740963-D732-47A2-9BAA-EEAD13119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3DB5D-4B95-42E1-BF2F-73D91FA7E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40B33-D5B7-464C-8E75-8F9BAD830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2FEB3-0356-4244-AEC3-FF509630C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343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7198FC-1B12-4915-8B53-56844A3DE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F1A050-D860-4A94-8EB7-482D8B6CC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FBBC6-3A45-4C2B-9000-3824EDBF03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34132-88B9-4AAA-AF7B-CCDB205D2B3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BA053-D1FC-4B72-8CF1-C457C72C90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5FA3A-2DBE-4D50-A07C-3F4D7BE54C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245D0-A37D-40C6-9462-56060B249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42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714343-6B08-466A-93F8-6AA8AB0E38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CD3A62-2631-402C-A9D8-BB269E26E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en-GB" sz="3600" b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Superheroes.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192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3CC18B4-B0F5-4546-90E5-03A02FBCA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6B2316-A7A3-40D7-9B54-7E4174A55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This Superhero loves to spin webs.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677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1C9CEBD-5100-403B-BF94-2A42B978E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C875B9-C568-4C32-A619-8DD616F49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When he’s angry he’s green and super strong.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98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3C34941-C4B6-4102-A80B-6EF9D728E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679" r="1443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Rectangle 1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6C7CF7-B691-4E74-8046-1F26F947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This is a whole family of superheroes.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62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4655B86-C98C-41F5-B851-1CD780AEB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9A1CF3-84F5-4E6D-B7E8-2672717CE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He likes black and has lots of gadgets.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847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28395E-7C3A-4D53-B31F-093EC21BD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375" b="393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777E92-02E0-40EF-80D4-6519677FC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She has super strength and fighting skills.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05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84E2245-6C50-4915-9133-1AD08A1D0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000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D0C430-F976-48C6-BD77-E01E1BF95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This superhero can fly but must steer clear of kryptonite.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3422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C37DD9-543B-4071-83CD-792DAAB76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EC7EB4-0BE8-4C00-93AD-000369692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Can you think of any more?</a:t>
            </a:r>
          </a:p>
        </p:txBody>
      </p:sp>
      <p:cxnSp>
        <p:nvCxnSpPr>
          <p:cNvPr id="15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78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61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Superheroes.</vt:lpstr>
      <vt:lpstr>This Superhero loves to spin webs.</vt:lpstr>
      <vt:lpstr>When he’s angry he’s green and super strong.</vt:lpstr>
      <vt:lpstr>This is a whole family of superheroes.</vt:lpstr>
      <vt:lpstr>He likes black and has lots of gadgets.</vt:lpstr>
      <vt:lpstr>She has super strength and fighting skills.</vt:lpstr>
      <vt:lpstr>This superhero can fly but must steer clear of kryptonite.</vt:lpstr>
      <vt:lpstr>Can you think of any more?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Superheroes.</dc:title>
  <dc:creator>Caroline Lightfoot</dc:creator>
  <cp:lastModifiedBy>Caroline Lightfoot</cp:lastModifiedBy>
  <cp:revision>1</cp:revision>
  <dcterms:created xsi:type="dcterms:W3CDTF">2020-06-20T19:01:12Z</dcterms:created>
  <dcterms:modified xsi:type="dcterms:W3CDTF">2020-06-20T19:03:00Z</dcterms:modified>
</cp:coreProperties>
</file>