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A6DB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sphere!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908" y="2079321"/>
            <a:ext cx="3199424" cy="3194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6351" y="5171546"/>
            <a:ext cx="8977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oranges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15" y="2104372"/>
            <a:ext cx="2799666" cy="2875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290" y="2104372"/>
            <a:ext cx="2881742" cy="287809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24477" y="5171546"/>
            <a:ext cx="6262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Earth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7" name="Right Arrow 6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0763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cube!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03" y="2179530"/>
            <a:ext cx="2905255" cy="334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8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177" y="2121413"/>
            <a:ext cx="2455521" cy="25480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98" y="2229634"/>
            <a:ext cx="2524826" cy="26026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484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dice</a:t>
            </a:r>
          </a:p>
        </p:txBody>
      </p:sp>
      <p:sp>
        <p:nvSpPr>
          <p:cNvPr id="8" name="Rectangle 7"/>
          <p:cNvSpPr/>
          <p:nvPr/>
        </p:nvSpPr>
        <p:spPr>
          <a:xfrm>
            <a:off x="5724476" y="5171546"/>
            <a:ext cx="9017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presents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7060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pyramid!</a:t>
            </a:r>
          </a:p>
        </p:txBody>
      </p:sp>
      <p:pic>
        <p:nvPicPr>
          <p:cNvPr id="6" name="Picture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177" y="1790945"/>
            <a:ext cx="3866009" cy="404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68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673" y="2118992"/>
            <a:ext cx="5773001" cy="23321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05091" y="4958422"/>
            <a:ext cx="20221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Egyptian pyramids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9" name="Right Arrow 8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3553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cuboid!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209" y="2361842"/>
            <a:ext cx="5615274" cy="283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93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142" y="1347941"/>
            <a:ext cx="2674964" cy="3601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050" y="2525388"/>
            <a:ext cx="2869636" cy="24237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70989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cereal</a:t>
            </a:r>
          </a:p>
        </p:txBody>
      </p:sp>
      <p:sp>
        <p:nvSpPr>
          <p:cNvPr id="8" name="Rectangle 7"/>
          <p:cNvSpPr/>
          <p:nvPr/>
        </p:nvSpPr>
        <p:spPr>
          <a:xfrm>
            <a:off x="5373666" y="51715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loaf of bread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5180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cylinder!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43" y="2119790"/>
            <a:ext cx="2391841" cy="360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60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219" y="2004164"/>
            <a:ext cx="1871207" cy="31502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946" y="2642992"/>
            <a:ext cx="3999127" cy="21204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29008" y="5208847"/>
            <a:ext cx="93945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tin can</a:t>
            </a:r>
          </a:p>
        </p:txBody>
      </p:sp>
      <p:sp>
        <p:nvSpPr>
          <p:cNvPr id="8" name="Rectangle 7"/>
          <p:cNvSpPr/>
          <p:nvPr/>
        </p:nvSpPr>
        <p:spPr>
          <a:xfrm>
            <a:off x="5636713" y="5220819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toilet roll tube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74498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4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0047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cone!</a:t>
            </a:r>
          </a:p>
        </p:txBody>
      </p:sp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068"/>
          <a:stretch/>
        </p:blipFill>
        <p:spPr>
          <a:xfrm>
            <a:off x="3130793" y="1652445"/>
            <a:ext cx="2872884" cy="464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85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80" y="1565752"/>
            <a:ext cx="3012451" cy="35386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53" y="1359072"/>
            <a:ext cx="1813668" cy="39519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014" y="5359317"/>
            <a:ext cx="121502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traffic cone</a:t>
            </a:r>
          </a:p>
        </p:txBody>
      </p:sp>
      <p:sp>
        <p:nvSpPr>
          <p:cNvPr id="8" name="Rectangle 7"/>
          <p:cNvSpPr/>
          <p:nvPr/>
        </p:nvSpPr>
        <p:spPr>
          <a:xfrm>
            <a:off x="5527288" y="53473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ice cream cone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/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394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Triangular prism!</a:t>
            </a:r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405" y="2025909"/>
            <a:ext cx="4037556" cy="34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20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0282" y="5286593"/>
            <a:ext cx="50947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40" y="1593695"/>
            <a:ext cx="5586608" cy="361140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8" name="Right Arrow 7">
              <a:hlinkClick r:id="rId3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end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647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48</TotalTime>
  <Words>73</Words>
  <Application>Microsoft Office PowerPoint</Application>
  <PresentationFormat>On-screen Show (4:3)</PresentationFormat>
  <Paragraphs>40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</vt:lpstr>
      <vt:lpstr>Twinkl</vt:lpstr>
      <vt:lpstr>Arial</vt:lpstr>
      <vt:lpstr>Office Theme</vt:lpstr>
      <vt:lpstr>PowerPoint Presentation</vt:lpstr>
      <vt:lpstr>Sphere</vt:lpstr>
      <vt:lpstr>Sphere</vt:lpstr>
      <vt:lpstr>Cube</vt:lpstr>
      <vt:lpstr>Cube</vt:lpstr>
      <vt:lpstr>Pyramid</vt:lpstr>
      <vt:lpstr>Pyramid</vt:lpstr>
      <vt:lpstr>Cuboid</vt:lpstr>
      <vt:lpstr>Cuboid</vt:lpstr>
      <vt:lpstr>Cylinder</vt:lpstr>
      <vt:lpstr>Cylinder</vt:lpstr>
      <vt:lpstr>Cone</vt:lpstr>
      <vt:lpstr>Cone</vt:lpstr>
      <vt:lpstr>Triangular prism</vt:lpstr>
      <vt:lpstr>Triangular prism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Hawkes</dc:creator>
  <cp:lastModifiedBy>Caroline Lightfoot</cp:lastModifiedBy>
  <cp:revision>6</cp:revision>
  <dcterms:created xsi:type="dcterms:W3CDTF">2020-04-02T07:56:49Z</dcterms:created>
  <dcterms:modified xsi:type="dcterms:W3CDTF">2020-05-30T14:18:05Z</dcterms:modified>
</cp:coreProperties>
</file>