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F613-E6F5-4A1C-871A-18E152E143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1E9A31-5483-4BDD-A1B0-A3ACBF3F3D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28299C-31AF-4406-A96E-441489CCE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814CAA-8681-4731-A2B7-95503AFE5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0D26C-ECCD-41AA-89AD-4B6CCC19A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41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AE0B0-D6A2-4ECD-8247-547E5FA69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FBE44-5386-4210-AE88-0C9E456517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FD143A-7A3D-474F-8431-C18AE9E3B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E4FFC-6BE4-43DF-BCB4-C1338431B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1D6F0E-08CC-4FA0-B760-ACE29193B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86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5BF5C-4C4C-4B56-AB64-E8E8A05A3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7AF23-1696-4E04-94D4-47C62C312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BD68F6-4A0E-4C43-8EF5-C6C98443C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B7EA6-5A96-41F2-8A67-FED81EAC3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78223-EEB7-4455-93C3-E36F6C289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951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51A84-C3A6-4435-8FAB-9726C9489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7627A-D70F-4741-BCBB-DC67F8813C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F20FAD-5685-4785-8CA0-0DB39DCEF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2C96A-2324-406E-B549-FA8E96167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1BB0DA-C76B-4D94-9EA2-0016F023D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9988B-9247-4460-8E83-FEA6D9341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3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FB041-43F0-4694-9C27-D6B288378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FB2A7A-6CD9-42F3-BDB7-ED2919EAE5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802151-39FA-4D69-89BA-C59E84FCAF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7D0241-EF27-4053-AE17-861F9F4176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020CDF-6B27-41BA-9EBE-C85812AF0E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47F224-D459-4F21-85A3-829AC19E5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A94775-608E-4FFD-970F-F95973E9B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418EA2-DC92-4E48-BBCF-E12EAD8D1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28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F66EA-C351-4C4D-BF46-78D196097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A6213B-ABCD-4485-9BE7-1B95769F6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186EC7-D3F9-4DA3-A888-88433C1EC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1CFF85-5635-45F7-9F12-93A12432F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43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562CD9-06BB-47B9-A1C2-1D5182071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6D9C0C-9FC5-4F93-8C5E-44EBBCAA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7A181-6E7B-46D1-A006-5AF922620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32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13EEB-52F0-44DE-B1CD-C5558D4E2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8EC93-573E-4333-991B-DA24C2E73D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24DDDE-B7BA-4380-AA52-515BF4446C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53E1E7-FBBC-45E4-BF87-2DC8DFA6F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DA0BF6-F5FA-4A17-94EA-688EBBE92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E3D2B-A371-4CE4-AAF0-6840043A2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975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61E35-FD57-482E-A6B7-3066F619D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68D5B4-80E4-42FB-A30E-1B5FE99304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4CD541-9A70-49E1-9E67-654AA151C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42DEA5-1323-4BFC-9238-F250BD0E4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7AB407-1DBD-4967-B778-D189F0D24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DFCFC-B345-41A0-BA6A-5EE730649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470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36DC8-0806-4D6E-A85E-394F4F0A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22B0EA-E6AF-48B5-9B3F-80069F7D8E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A4849-B7B6-4556-AA88-D695CDF4B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8A9CF-1F10-47D9-9D93-577B16EA0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E8B67-F75B-4782-BC5E-D1C22C779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340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65424A-FDAD-46D7-9F21-DD41C983B3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EB879E-8EF8-4C31-B2E8-8912AF8812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7C194-2C9C-4107-B554-DB919179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2B56F-D27A-47CB-9507-41A344AEA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52A2F-0BC2-4CB6-A98D-CEF8DAC78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48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A1F99C-D961-4E21-BC52-57DEEFBDD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EB1097-5E85-4127-BC6D-DC9F0D0A5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7F4C4-5ED3-4A33-8413-C3B54779CC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5526B-12ED-4EA7-B3BB-736277D567E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945696-283F-4054-9E3F-2F73591CD6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59919-4222-4C50-9D34-94F0D1F5AD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B436F-5A63-4621-A14E-DD23A3C63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3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75C22A-90C2-470C-8D00-EE2634D5F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398"/>
            <a:ext cx="12192000" cy="68863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AE2E42-EB22-431C-8B61-2EA61499AB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6EADCF-52FD-4213-AC72-C1CD32A0ED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51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728BE6-47FE-44F7-AA70-D55750BE2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64"/>
            <a:ext cx="12191999" cy="684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479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Lightfoot</dc:creator>
  <cp:lastModifiedBy>Caroline Lightfoot</cp:lastModifiedBy>
  <cp:revision>1</cp:revision>
  <dcterms:created xsi:type="dcterms:W3CDTF">2020-05-11T14:57:25Z</dcterms:created>
  <dcterms:modified xsi:type="dcterms:W3CDTF">2020-05-11T15:01:59Z</dcterms:modified>
</cp:coreProperties>
</file>