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71" r:id="rId5"/>
    <p:sldId id="272" r:id="rId6"/>
    <p:sldId id="273" r:id="rId7"/>
    <p:sldId id="274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864"/>
    <a:srgbClr val="EA516C"/>
    <a:srgbClr val="FFE000"/>
    <a:srgbClr val="A2764F"/>
    <a:srgbClr val="F08215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cookies do Bobby and Serena get each?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cookies equally between the children.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Bobby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Serena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703" y="2885813"/>
            <a:ext cx="2650328" cy="28480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47"/>
          <a:stretch/>
        </p:blipFill>
        <p:spPr>
          <a:xfrm>
            <a:off x="6751925" y="3429001"/>
            <a:ext cx="2187478" cy="3429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74"/>
          <a:stretch/>
        </p:blipFill>
        <p:spPr>
          <a:xfrm>
            <a:off x="55494" y="3429000"/>
            <a:ext cx="2105129" cy="34290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3901954" y="2834803"/>
            <a:ext cx="759388" cy="350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413626" y="2883143"/>
            <a:ext cx="759388" cy="3506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782604" y="3825123"/>
            <a:ext cx="759388" cy="3506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681642" y="3813573"/>
            <a:ext cx="759388" cy="3506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205503" y="3941637"/>
            <a:ext cx="759388" cy="3506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823665" y="4830148"/>
            <a:ext cx="759388" cy="3506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509142" y="4961723"/>
            <a:ext cx="759388" cy="3506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187541" y="5054858"/>
            <a:ext cx="759388" cy="35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12691 0.027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0.1184 0.0187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0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-0.22327 -0.1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63" y="-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48148E-6 L 0.24809 -0.1164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-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3246 -0.044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2" y="-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24514 -0.2048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57" y="-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21701 -0.1365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51" y="-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11111E-6 L 0.1276 -0.096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5837677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2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slices of pizza per plate?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slices of pizza equally between the plates.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520" y="3429000"/>
            <a:ext cx="2646006" cy="264171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272668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11" y="3429000"/>
            <a:ext cx="2646006" cy="26417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483" y="2357242"/>
            <a:ext cx="1098937" cy="10822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46627">
            <a:off x="4600953" y="2650343"/>
            <a:ext cx="1098937" cy="10822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47907">
            <a:off x="4603084" y="3268491"/>
            <a:ext cx="1098937" cy="10822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40487">
            <a:off x="4051482" y="3546862"/>
            <a:ext cx="1098937" cy="10822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54811">
            <a:off x="3472014" y="3240173"/>
            <a:ext cx="1098937" cy="10822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72285">
            <a:off x="3509016" y="2643735"/>
            <a:ext cx="1098937" cy="108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69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-0.25174 0.18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87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0.25053 0.1773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7" y="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-0.25295 0.2523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56" y="1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23195 0.187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97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-0.12743 0.1891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72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81481E-6 L 0.18473 0.1231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strawberries per person?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strawberries equally between Anne and Sanjeev.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Sanjeev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76"/>
          <a:stretch/>
        </p:blipFill>
        <p:spPr>
          <a:xfrm>
            <a:off x="-206408" y="2944536"/>
            <a:ext cx="2375838" cy="39134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83"/>
          <a:stretch/>
        </p:blipFill>
        <p:spPr>
          <a:xfrm>
            <a:off x="6519126" y="2642531"/>
            <a:ext cx="2182993" cy="421546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439" y="4329507"/>
            <a:ext cx="2415351" cy="17000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698" y="4383307"/>
            <a:ext cx="476855" cy="48374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684" y="4616648"/>
            <a:ext cx="476855" cy="48374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919" y="4453868"/>
            <a:ext cx="476855" cy="48374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946" y="4645799"/>
            <a:ext cx="476855" cy="48374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346" y="4952850"/>
            <a:ext cx="476855" cy="48374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05" y="4649479"/>
            <a:ext cx="476855" cy="48374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53" y="4843161"/>
            <a:ext cx="476855" cy="48374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825" y="4944316"/>
            <a:ext cx="476855" cy="48374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023" y="5055613"/>
            <a:ext cx="476855" cy="48374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520" y="4889757"/>
            <a:ext cx="476855" cy="48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79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-0.15468 -0.146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43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21996 -0.2370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90" y="-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14462 -0.1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40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1842 -0.1557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01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-0.02396 -0.2937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0.1217 -0.17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76" y="-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30312 -0.1349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56" y="-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022E-16 L 0.26597 -0.1067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99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27639 -0.2923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19" y="-1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10955 -0.1842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-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1795244" y="5225388"/>
            <a:ext cx="5201174" cy="789518"/>
          </a:xfrm>
          <a:prstGeom prst="ellipse">
            <a:avLst/>
          </a:prstGeom>
          <a:solidFill>
            <a:srgbClr val="A27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worms does each bird get?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worms between the birds.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2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85" y="4459617"/>
            <a:ext cx="1777773" cy="14831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428" y="4334058"/>
            <a:ext cx="1543922" cy="17826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94" y="5283993"/>
            <a:ext cx="730314" cy="17716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661" y="5394785"/>
            <a:ext cx="730314" cy="17716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228" y="5505577"/>
            <a:ext cx="730314" cy="17716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257" y="5561359"/>
            <a:ext cx="730314" cy="1771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542" y="5698391"/>
            <a:ext cx="730314" cy="17716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797" y="5497187"/>
            <a:ext cx="730314" cy="17716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830" y="5282866"/>
            <a:ext cx="730314" cy="1771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131" y="5306201"/>
            <a:ext cx="730314" cy="17716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432" y="5329536"/>
            <a:ext cx="730314" cy="17716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907" y="5531563"/>
            <a:ext cx="730314" cy="17716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381" y="5753136"/>
            <a:ext cx="730314" cy="17716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828" y="5781962"/>
            <a:ext cx="730314" cy="17716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983" y="5522267"/>
            <a:ext cx="730314" cy="17716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591" y="5733200"/>
            <a:ext cx="730314" cy="17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8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30173 -0.251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87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-0.02691 -0.3298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0.48923 -0.3363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62" y="-1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0.52326 -0.3430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63" y="-1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022E-16 L 0.48368 -0.2627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-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-0.03507 -0.3604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-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24566 -0.1372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74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07407E-6 L -0.20625 -0.2201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12" y="-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-0.03195 -0.3118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" y="-1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26267 -0.1736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42" y="-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0.39982 -0.3712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83" y="-1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-0.25798 -0.3324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9" y="-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0.00816 -0.2259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1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-0.42084 -0.2726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42" y="-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712862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How many chocolates would Mr and Mrs </a:t>
            </a:r>
            <a:r>
              <a:rPr lang="en-GB" dirty="0" err="1"/>
              <a:t>Gadhi</a:t>
            </a:r>
            <a:r>
              <a:rPr lang="en-GB" dirty="0"/>
              <a:t> each get if they are shared out equally?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There are 40 chocolates in the box.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98329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50885" y="259056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write the calculation?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294140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992589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691038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311348" y="3429000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009797" y="3429000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83"/>
          <a:stretch/>
        </p:blipFill>
        <p:spPr>
          <a:xfrm>
            <a:off x="57987" y="3030057"/>
            <a:ext cx="2437889" cy="38279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83"/>
          <a:stretch/>
        </p:blipFill>
        <p:spPr>
          <a:xfrm>
            <a:off x="6457645" y="3030057"/>
            <a:ext cx="2302340" cy="3827943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3621419" y="4496497"/>
            <a:ext cx="1901162" cy="1715549"/>
            <a:chOff x="3621419" y="4496497"/>
            <a:chExt cx="1901162" cy="171554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1419" y="4496497"/>
              <a:ext cx="1901162" cy="1715549"/>
            </a:xfrm>
            <a:prstGeom prst="rect">
              <a:avLst/>
            </a:prstGeom>
          </p:spPr>
        </p:pic>
        <p:sp>
          <p:nvSpPr>
            <p:cNvPr id="46" name="Rectangle 45"/>
            <p:cNvSpPr/>
            <p:nvPr/>
          </p:nvSpPr>
          <p:spPr>
            <a:xfrm>
              <a:off x="4037365" y="5966898"/>
              <a:ext cx="1059739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200" b="1" dirty="0">
                  <a:solidFill>
                    <a:schemeClr val="bg1"/>
                  </a:solidFill>
                </a:rPr>
                <a:t>40 chocolates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2811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/>
          <p:cNvSpPr/>
          <p:nvPr/>
        </p:nvSpPr>
        <p:spPr>
          <a:xfrm>
            <a:off x="833986" y="3022630"/>
            <a:ext cx="3436009" cy="3038785"/>
          </a:xfrm>
          <a:prstGeom prst="roundRect">
            <a:avLst>
              <a:gd name="adj" fmla="val 6453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two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135462" y="3157916"/>
            <a:ext cx="2777050" cy="2774420"/>
            <a:chOff x="841847" y="2885523"/>
            <a:chExt cx="3321042" cy="3317897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5" y="5703985"/>
              <a:ext cx="499435" cy="499435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8" y="3571297"/>
              <a:ext cx="499435" cy="49943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29" y="5703984"/>
              <a:ext cx="499435" cy="49943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7849" y="3578889"/>
              <a:ext cx="499435" cy="499435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9074" y="3571096"/>
              <a:ext cx="499435" cy="499435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1650" y="2885523"/>
              <a:ext cx="499435" cy="499435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8" y="2885523"/>
              <a:ext cx="499435" cy="499435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5049" y="2885523"/>
              <a:ext cx="499435" cy="499435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847" y="2885523"/>
              <a:ext cx="499435" cy="499435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3454" y="4265137"/>
              <a:ext cx="499435" cy="499435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7849" y="4265137"/>
              <a:ext cx="499435" cy="499435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29" y="3571096"/>
              <a:ext cx="499435" cy="499435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9045" y="4265137"/>
              <a:ext cx="499435" cy="499435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7849" y="4973800"/>
              <a:ext cx="499435" cy="499435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9073" y="4963005"/>
              <a:ext cx="499435" cy="499435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7" y="4277231"/>
              <a:ext cx="499435" cy="499435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6" y="4991175"/>
              <a:ext cx="499435" cy="499435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29" y="4963005"/>
              <a:ext cx="499435" cy="499435"/>
            </a:xfrm>
            <a:prstGeom prst="rect">
              <a:avLst/>
            </a:prstGeom>
          </p:spPr>
        </p:pic>
      </p:grpSp>
      <p:sp>
        <p:nvSpPr>
          <p:cNvPr id="48" name="Rounded Rectangle 47"/>
          <p:cNvSpPr/>
          <p:nvPr/>
        </p:nvSpPr>
        <p:spPr>
          <a:xfrm>
            <a:off x="4422661" y="3022630"/>
            <a:ext cx="3965689" cy="1462807"/>
          </a:xfrm>
          <a:prstGeom prst="roundRect">
            <a:avLst>
              <a:gd name="adj" fmla="val 645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4422660" y="4598608"/>
            <a:ext cx="3965689" cy="1462807"/>
          </a:xfrm>
          <a:prstGeom prst="roundRect">
            <a:avLst>
              <a:gd name="adj" fmla="val 645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948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369</TotalTime>
  <Words>136</Words>
  <Application>Microsoft Office PowerPoint</Application>
  <PresentationFormat>On-screen Show (4:3)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Twinkl</vt:lpstr>
      <vt:lpstr>Calibri</vt:lpstr>
      <vt:lpstr>Office Theme</vt:lpstr>
      <vt:lpstr>PowerPoint Presentation</vt:lpstr>
      <vt:lpstr>Division</vt:lpstr>
      <vt:lpstr>Division</vt:lpstr>
      <vt:lpstr>Division</vt:lpstr>
      <vt:lpstr>Division</vt:lpstr>
      <vt:lpstr>Division</vt:lpstr>
      <vt:lpstr>Sharing Equally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Caroline Lightfoot</cp:lastModifiedBy>
  <cp:revision>14</cp:revision>
  <dcterms:created xsi:type="dcterms:W3CDTF">2019-07-14T10:22:27Z</dcterms:created>
  <dcterms:modified xsi:type="dcterms:W3CDTF">2020-05-17T19:04:20Z</dcterms:modified>
</cp:coreProperties>
</file>