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F76E1-1D75-4C3D-A946-3BD4DBCC50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24932F-7FB0-4B1F-A42F-2BEE3B8380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905AD5-F9A4-47F7-83F5-143815E04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2DD6F-E232-4F43-8605-76E609C21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36894-69A9-48B9-8B56-AA8F508BC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98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A31F9-74D5-4709-8B65-16ABE20FF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BF227-5361-461D-AB01-C38FBF7EE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D8455-A964-494E-ADCF-BAF63A4F8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3E955-0A61-4DAD-AD01-118DA0620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7CF94-15FF-4709-80C5-428543592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720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7EFA2-4164-4E89-9D04-10CC59528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9B590E-6DEA-4B62-9A3F-C63E5D7E0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8AD83A-1C80-457B-BCFA-C16C1314E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685F3-6B4F-41AF-A622-6B01763CA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E155B-F8B9-488B-9B3C-AE32D168C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614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22AE0-D57C-4123-98E4-D3B6E4D1B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026F8-2483-44F4-922F-CA537763AB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DB627F-47DA-4031-9CE2-93065EFF8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567C06-03A1-450E-9292-346C0A29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16AFB8-0AE5-4D04-B946-96D24032E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ACAD7-E267-463B-85BF-58EFC4E6E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491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36327-3514-4415-9AD3-F45BD8529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89E969-5B67-48C3-AF68-A8FB988F36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3D1515-191D-4516-8695-5DEA474CF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446961-97B3-4752-A9D6-A95EFCD841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96DE6B-BEDC-4493-AA2F-0571C40EA8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E6BEA9-5AE8-444A-BB72-AA4D9C83B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6B4940-9624-4474-95BB-5DCB94175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EEE653-187C-49F7-8469-A95572FFD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488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D208C-CCEA-427A-8756-999C29D32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5A9C5E-7540-4012-9B6C-0359859FC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7EF105-0D27-4ACE-B235-595D54A3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AF7E09-69C3-42B0-B8E1-B64B4E7C2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294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864DDF-B20E-46AD-BF2E-7232725A3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25220F-E067-40D9-8E40-218750EB7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D96D09-A44D-4C67-93B2-FD06F05E1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57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7A705-E482-4D30-8457-ADA08C848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DA72F-7732-4886-82AE-13E46D8DF7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3860A5-9DC3-4031-BE0E-778B80024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D23E4-115A-4EAA-8C06-BE5415608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119BE-C64E-42DC-812B-48BED7FAF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4FD7F8-F4B8-4170-9AC5-C030B8356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585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89063-7E2D-49CB-8E69-815AB58E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DFB618-0F52-470A-8F8B-DE4D2A0B5E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3724B8-14EF-4739-837E-956A4F762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2E10F-17CD-4A6E-8EAA-727740F59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AA789-720F-43DD-A49B-61F30D4F4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2F208-5B31-4A65-8645-422A431A7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211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C76F4-C3D6-4961-8653-1A820384F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E456D9-88D6-41BC-B08B-4243CCC4A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F4F73-B151-4102-A66A-A0E696CAB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6BF89-AE7B-4373-AFB8-8802F68A1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890FF-B10E-4425-8899-43C09FE8A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836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088827-65EB-4E14-B097-31BAC75044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6731CE-4438-4137-800E-C9F4D852E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7EDCD-04F4-45F7-AA7E-E91BC9C6C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FB360-0E0D-41D7-92CC-3BD4A374E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3069F-5E0A-425C-B28F-B20A9DF78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09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563ED7-07E8-4973-AD49-DF238B325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002564-E6DE-459B-824A-940F4C41C9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39CAFD-E81C-4325-B340-269E67C4E6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3130F-D338-41FB-B0AA-9AAB2B4A8C51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F855BB-022A-4CB6-90E8-92B7A5E47E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B82A3-48AA-4D2E-AEC7-A0B686578D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B96F0-40A6-42DA-B3A9-C32BC6F6A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84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6CC98-6D43-4F24-B5B5-07CA0850C7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5898" y="-270395"/>
            <a:ext cx="17763695" cy="196384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A91A9F-3C97-453F-9FA9-CF6BD4EF95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5470DF-9D25-413E-9CE0-C74A3B3B4F23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F088191-A1C2-4D71-B93A-2F0B231EA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3289"/>
            <a:ext cx="6217188" cy="679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3B31A12-2F72-4A69-B0C1-337AC78A7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812" y="8839"/>
            <a:ext cx="6217187" cy="679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304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0BAAFA-A02B-4301-AC5D-A0C49CDBD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87224" cy="684732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477C18E-11E0-4840-AF82-C8DD18DD9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249025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B15D4D-9E07-45F9-8860-2919ABC31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53800" cy="4351338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096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Lightfoot</dc:creator>
  <cp:lastModifiedBy>Caroline Lightfoot</cp:lastModifiedBy>
  <cp:revision>1</cp:revision>
  <dcterms:created xsi:type="dcterms:W3CDTF">2020-05-11T14:50:35Z</dcterms:created>
  <dcterms:modified xsi:type="dcterms:W3CDTF">2020-05-11T14:56:40Z</dcterms:modified>
</cp:coreProperties>
</file>