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92" r:id="rId5"/>
    <p:sldId id="377" r:id="rId6"/>
    <p:sldId id="365" r:id="rId7"/>
    <p:sldId id="382" r:id="rId8"/>
    <p:sldId id="393" r:id="rId9"/>
    <p:sldId id="362" r:id="rId10"/>
    <p:sldId id="375" r:id="rId11"/>
    <p:sldId id="380" r:id="rId12"/>
    <p:sldId id="394" r:id="rId13"/>
    <p:sldId id="378" r:id="rId14"/>
    <p:sldId id="367" r:id="rId15"/>
    <p:sldId id="368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BEF490-2B4B-4E00-A790-08F85043EB74}" v="20" dt="2019-01-28T12:54:14.5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90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37838BB8-7A6A-45B3-AA3A-895C75440C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How is the pizza split equally? </a:t>
            </a:r>
          </a:p>
          <a:p>
            <a:pPr marL="8890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</a:p>
          <a:p>
            <a:pPr marL="88900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How is the pizza not split equally?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454086-44D5-413F-BD6C-F6D84099ED52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Y1</a:t>
            </a:r>
          </a:p>
        </p:txBody>
      </p:sp>
    </p:spTree>
    <p:extLst>
      <p:ext uri="{BB962C8B-B14F-4D97-AF65-F5344CB8AC3E}">
        <p14:creationId xmlns:p14="http://schemas.microsoft.com/office/powerpoint/2010/main" val="18305157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37838BB8-7A6A-45B3-AA3A-895C75440C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How is the pizza split equally? </a:t>
            </a:r>
          </a:p>
          <a:p>
            <a:pPr marL="889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pizza is cut into four equal slices. </a:t>
            </a:r>
          </a:p>
          <a:p>
            <a:pPr marL="88900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How is the pizza not split equally?</a:t>
            </a:r>
          </a:p>
          <a:p>
            <a:pPr marL="889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slices don’t have the same number of pepperoni pieces </a:t>
            </a:r>
            <a:r>
              <a:rPr lang="en-GB" sz="21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on them.</a:t>
            </a:r>
          </a:p>
          <a:p>
            <a:pPr marL="88900" algn="ctr"/>
            <a:r>
              <a:rPr lang="en-GB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70E9D9E-905B-4B86-9C2E-F663904B3361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Y1</a:t>
            </a:r>
          </a:p>
        </p:txBody>
      </p:sp>
    </p:spTree>
    <p:extLst>
      <p:ext uri="{BB962C8B-B14F-4D97-AF65-F5344CB8AC3E}">
        <p14:creationId xmlns:p14="http://schemas.microsoft.com/office/powerpoint/2010/main" val="1271918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71761F26-482B-4AAC-9FEC-CFE58EAC0E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08BC1DD4-3BDF-4DFC-B970-3ACBC9378402}"/>
              </a:ext>
            </a:extLst>
          </p:cNvPr>
          <p:cNvGraphicFramePr>
            <a:graphicFrameLocks noGrp="1"/>
          </p:cNvGraphicFramePr>
          <p:nvPr/>
        </p:nvGraphicFramePr>
        <p:xfrm>
          <a:off x="2546302" y="1594111"/>
          <a:ext cx="1008000" cy="111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00">
                  <a:extLst>
                    <a:ext uri="{9D8B030D-6E8A-4147-A177-3AD203B41FA5}">
                      <a16:colId xmlns:a16="http://schemas.microsoft.com/office/drawing/2014/main" val="2641835501"/>
                    </a:ext>
                  </a:extLst>
                </a:gridCol>
                <a:gridCol w="252000">
                  <a:extLst>
                    <a:ext uri="{9D8B030D-6E8A-4147-A177-3AD203B41FA5}">
                      <a16:colId xmlns:a16="http://schemas.microsoft.com/office/drawing/2014/main" val="613267443"/>
                    </a:ext>
                  </a:extLst>
                </a:gridCol>
                <a:gridCol w="252000">
                  <a:extLst>
                    <a:ext uri="{9D8B030D-6E8A-4147-A177-3AD203B41FA5}">
                      <a16:colId xmlns:a16="http://schemas.microsoft.com/office/drawing/2014/main" val="218292397"/>
                    </a:ext>
                  </a:extLst>
                </a:gridCol>
                <a:gridCol w="252000">
                  <a:extLst>
                    <a:ext uri="{9D8B030D-6E8A-4147-A177-3AD203B41FA5}">
                      <a16:colId xmlns:a16="http://schemas.microsoft.com/office/drawing/2014/main" val="1834673129"/>
                    </a:ext>
                  </a:extLst>
                </a:gridCol>
              </a:tblGrid>
              <a:tr h="111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6420885"/>
                  </a:ext>
                </a:extLst>
              </a:tr>
            </a:tbl>
          </a:graphicData>
        </a:graphic>
      </p:graphicFrame>
      <p:pic>
        <p:nvPicPr>
          <p:cNvPr id="32" name="Picture 31">
            <a:extLst>
              <a:ext uri="{FF2B5EF4-FFF2-40B4-BE49-F238E27FC236}">
                <a16:creationId xmlns:a16="http://schemas.microsoft.com/office/drawing/2014/main" id="{3BBFED89-4EAD-470D-9A32-F1783634CA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16" b="93252" l="6709" r="89518">
                        <a14:foregroundMark x1="10273" y1="39673" x2="6499" y2="50307"/>
                        <a14:foregroundMark x1="6499" y1="50307" x2="6709" y2="60736"/>
                        <a14:foregroundMark x1="6709" y1="60736" x2="15094" y2="67076"/>
                        <a14:foregroundMark x1="15094" y1="67076" x2="33124" y2="67485"/>
                        <a14:foregroundMark x1="34382" y1="69530" x2="35849" y2="90593"/>
                        <a14:foregroundMark x1="35849" y1="90593" x2="47379" y2="94070"/>
                        <a14:foregroundMark x1="47379" y1="94070" x2="58700" y2="94274"/>
                        <a14:foregroundMark x1="58700" y1="94274" x2="62893" y2="84254"/>
                        <a14:foregroundMark x1="62893" y1="84254" x2="63103" y2="73211"/>
                        <a14:foregroundMark x1="74482" y1="67485" x2="83648" y2="67485"/>
                        <a14:foregroundMark x1="83648" y1="67485" x2="90356" y2="58282"/>
                        <a14:foregroundMark x1="90356" y1="58282" x2="89727" y2="47853"/>
                        <a14:foregroundMark x1="89727" y1="47853" x2="89937" y2="48262"/>
                        <a14:foregroundMark x1="40881" y1="40491" x2="29350" y2="45808"/>
                        <a14:foregroundMark x1="29350" y1="45808" x2="17400" y2="45603"/>
                        <a14:foregroundMark x1="17400" y1="45603" x2="12369" y2="55419"/>
                        <a14:foregroundMark x1="12369" y1="55419" x2="12579" y2="66871"/>
                        <a14:foregroundMark x1="12579" y1="66871" x2="41509" y2="59918"/>
                        <a14:foregroundMark x1="41509" y1="59918" x2="44654" y2="70552"/>
                        <a14:foregroundMark x1="44654" y1="70552" x2="43816" y2="82004"/>
                        <a14:foregroundMark x1="43816" y1="82004" x2="54717" y2="81391"/>
                        <a14:foregroundMark x1="54717" y1="81391" x2="57442" y2="67689"/>
                        <a14:foregroundMark x1="57442" y1="67689" x2="73375" y2="60123"/>
                        <a14:foregroundMark x1="73375" y1="60123" x2="79874" y2="59714"/>
                        <a14:foregroundMark x1="69182" y1="56851" x2="18029" y2="57464"/>
                        <a14:foregroundMark x1="18029" y1="57464" x2="28092" y2="62168"/>
                        <a14:foregroundMark x1="28092" y1="62168" x2="51992" y2="62372"/>
                        <a14:foregroundMark x1="51992" y1="62372" x2="76939" y2="58691"/>
                        <a14:foregroundMark x1="76939" y1="58691" x2="45912" y2="56442"/>
                        <a14:foregroundMark x1="58910" y1="79755" x2="47170" y2="82413"/>
                        <a14:foregroundMark x1="47170" y1="82413" x2="55765" y2="89980"/>
                        <a14:foregroundMark x1="55765" y1="89980" x2="60797" y2="80164"/>
                        <a14:foregroundMark x1="60797" y1="80164" x2="52411" y2="87321"/>
                        <a14:foregroundMark x1="52411" y1="87321" x2="61006" y2="90593"/>
                        <a14:foregroundMark x1="39413" y1="20041" x2="38574" y2="49080"/>
                        <a14:foregroundMark x1="38574" y1="49080" x2="47170" y2="41513"/>
                        <a14:foregroundMark x1="47170" y1="41513" x2="42977" y2="19632"/>
                        <a14:foregroundMark x1="42977" y1="19632" x2="36478" y2="28016"/>
                        <a14:foregroundMark x1="36478" y1="28016" x2="37317" y2="50307"/>
                        <a14:foregroundMark x1="37317" y1="50307" x2="48008" y2="42331"/>
                        <a14:foregroundMark x1="48008" y1="42331" x2="46122" y2="19836"/>
                        <a14:foregroundMark x1="46122" y1="19836" x2="41300" y2="19632"/>
                        <a14:foregroundMark x1="35849" y1="93456" x2="47589" y2="93252"/>
                        <a14:foregroundMark x1="47589" y1="93252" x2="60377" y2="93252"/>
                        <a14:backgroundMark x1="65199" y1="70143" x2="66876" y2="72188"/>
                        <a14:backgroundMark x1="67086" y1="69325" x2="73585" y2="6891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78906" y="2268755"/>
            <a:ext cx="1447495" cy="1483909"/>
          </a:xfrm>
          <a:prstGeom prst="rect">
            <a:avLst/>
          </a:prstGeom>
        </p:spPr>
      </p:pic>
      <p:grpSp>
        <p:nvGrpSpPr>
          <p:cNvPr id="33" name="Group 32">
            <a:extLst>
              <a:ext uri="{FF2B5EF4-FFF2-40B4-BE49-F238E27FC236}">
                <a16:creationId xmlns:a16="http://schemas.microsoft.com/office/drawing/2014/main" id="{532E1E08-4AA2-4B59-BF1E-F80912041EDD}"/>
              </a:ext>
            </a:extLst>
          </p:cNvPr>
          <p:cNvGrpSpPr/>
          <p:nvPr/>
        </p:nvGrpSpPr>
        <p:grpSpPr>
          <a:xfrm>
            <a:off x="1861704" y="3659999"/>
            <a:ext cx="2116243" cy="1165541"/>
            <a:chOff x="1861704" y="3247451"/>
            <a:chExt cx="2116243" cy="1165541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A4D39F3B-8637-4682-A3AD-302CD30A0918}"/>
                </a:ext>
              </a:extLst>
            </p:cNvPr>
            <p:cNvGrpSpPr/>
            <p:nvPr/>
          </p:nvGrpSpPr>
          <p:grpSpPr>
            <a:xfrm>
              <a:off x="2022914" y="3420700"/>
              <a:ext cx="1955033" cy="992292"/>
              <a:chOff x="671192" y="2956874"/>
              <a:chExt cx="1955033" cy="992292"/>
            </a:xfrm>
          </p:grpSpPr>
          <p:grpSp>
            <p:nvGrpSpPr>
              <p:cNvPr id="36" name="Group 35">
                <a:extLst>
                  <a:ext uri="{FF2B5EF4-FFF2-40B4-BE49-F238E27FC236}">
                    <a16:creationId xmlns:a16="http://schemas.microsoft.com/office/drawing/2014/main" id="{D353EE18-DB2F-4B15-AD78-2682FAE9304B}"/>
                  </a:ext>
                </a:extLst>
              </p:cNvPr>
              <p:cNvGrpSpPr/>
              <p:nvPr/>
            </p:nvGrpSpPr>
            <p:grpSpPr>
              <a:xfrm>
                <a:off x="671192" y="2956874"/>
                <a:ext cx="1955033" cy="405849"/>
                <a:chOff x="678185" y="2956874"/>
                <a:chExt cx="1955033" cy="405849"/>
              </a:xfrm>
            </p:grpSpPr>
            <p:sp>
              <p:nvSpPr>
                <p:cNvPr id="42" name="Oval 41">
                  <a:extLst>
                    <a:ext uri="{FF2B5EF4-FFF2-40B4-BE49-F238E27FC236}">
                      <a16:creationId xmlns:a16="http://schemas.microsoft.com/office/drawing/2014/main" id="{F82A3068-4762-4258-8A40-210F13BA51CD}"/>
                    </a:ext>
                  </a:extLst>
                </p:cNvPr>
                <p:cNvSpPr/>
                <p:nvPr/>
              </p:nvSpPr>
              <p:spPr>
                <a:xfrm>
                  <a:off x="1194580" y="2956874"/>
                  <a:ext cx="405848" cy="405849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" name="Oval 42">
                  <a:extLst>
                    <a:ext uri="{FF2B5EF4-FFF2-40B4-BE49-F238E27FC236}">
                      <a16:creationId xmlns:a16="http://schemas.microsoft.com/office/drawing/2014/main" id="{C8FF8C00-5D5B-4495-A5A2-AB0A87529940}"/>
                    </a:ext>
                  </a:extLst>
                </p:cNvPr>
                <p:cNvSpPr/>
                <p:nvPr/>
              </p:nvSpPr>
              <p:spPr>
                <a:xfrm>
                  <a:off x="1710975" y="2956874"/>
                  <a:ext cx="405848" cy="405849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75511420-57BF-40E4-A357-620CC2B6E29B}"/>
                    </a:ext>
                  </a:extLst>
                </p:cNvPr>
                <p:cNvSpPr/>
                <p:nvPr/>
              </p:nvSpPr>
              <p:spPr>
                <a:xfrm>
                  <a:off x="2227370" y="2956874"/>
                  <a:ext cx="405848" cy="405849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C78FC44D-AE98-4FE3-9699-1048CD0FDEA4}"/>
                    </a:ext>
                  </a:extLst>
                </p:cNvPr>
                <p:cNvSpPr/>
                <p:nvPr/>
              </p:nvSpPr>
              <p:spPr>
                <a:xfrm>
                  <a:off x="678185" y="2956874"/>
                  <a:ext cx="405848" cy="405849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7" name="Group 36">
                <a:extLst>
                  <a:ext uri="{FF2B5EF4-FFF2-40B4-BE49-F238E27FC236}">
                    <a16:creationId xmlns:a16="http://schemas.microsoft.com/office/drawing/2014/main" id="{42885A6F-86E8-4914-A50A-D2EF76289BF3}"/>
                  </a:ext>
                </a:extLst>
              </p:cNvPr>
              <p:cNvGrpSpPr/>
              <p:nvPr/>
            </p:nvGrpSpPr>
            <p:grpSpPr>
              <a:xfrm>
                <a:off x="671192" y="3543317"/>
                <a:ext cx="1955033" cy="405849"/>
                <a:chOff x="678185" y="2956874"/>
                <a:chExt cx="1955033" cy="405849"/>
              </a:xfrm>
            </p:grpSpPr>
            <p:sp>
              <p:nvSpPr>
                <p:cNvPr id="38" name="Oval 37">
                  <a:extLst>
                    <a:ext uri="{FF2B5EF4-FFF2-40B4-BE49-F238E27FC236}">
                      <a16:creationId xmlns:a16="http://schemas.microsoft.com/office/drawing/2014/main" id="{3CD2F53A-3673-48E1-AD7D-F5000EED0AE9}"/>
                    </a:ext>
                  </a:extLst>
                </p:cNvPr>
                <p:cNvSpPr/>
                <p:nvPr/>
              </p:nvSpPr>
              <p:spPr>
                <a:xfrm>
                  <a:off x="1194580" y="2956874"/>
                  <a:ext cx="405848" cy="405849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" name="Oval 38">
                  <a:extLst>
                    <a:ext uri="{FF2B5EF4-FFF2-40B4-BE49-F238E27FC236}">
                      <a16:creationId xmlns:a16="http://schemas.microsoft.com/office/drawing/2014/main" id="{7CE737E9-89A5-4656-93CE-653D1438F8FF}"/>
                    </a:ext>
                  </a:extLst>
                </p:cNvPr>
                <p:cNvSpPr/>
                <p:nvPr/>
              </p:nvSpPr>
              <p:spPr>
                <a:xfrm>
                  <a:off x="1710975" y="2956874"/>
                  <a:ext cx="405848" cy="405849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" name="Oval 39">
                  <a:extLst>
                    <a:ext uri="{FF2B5EF4-FFF2-40B4-BE49-F238E27FC236}">
                      <a16:creationId xmlns:a16="http://schemas.microsoft.com/office/drawing/2014/main" id="{D151ED89-288A-440D-9DA3-94069D864B50}"/>
                    </a:ext>
                  </a:extLst>
                </p:cNvPr>
                <p:cNvSpPr/>
                <p:nvPr/>
              </p:nvSpPr>
              <p:spPr>
                <a:xfrm>
                  <a:off x="2227370" y="2956874"/>
                  <a:ext cx="405848" cy="405849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" name="Oval 40">
                  <a:extLst>
                    <a:ext uri="{FF2B5EF4-FFF2-40B4-BE49-F238E27FC236}">
                      <a16:creationId xmlns:a16="http://schemas.microsoft.com/office/drawing/2014/main" id="{6137C512-E829-4264-973C-2FD6F14F45EA}"/>
                    </a:ext>
                  </a:extLst>
                </p:cNvPr>
                <p:cNvSpPr/>
                <p:nvPr/>
              </p:nvSpPr>
              <p:spPr>
                <a:xfrm>
                  <a:off x="678185" y="2956874"/>
                  <a:ext cx="405848" cy="405849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93453BAC-F3B1-4813-AEB5-4B719D54BF3C}"/>
                </a:ext>
              </a:extLst>
            </p:cNvPr>
            <p:cNvSpPr/>
            <p:nvPr/>
          </p:nvSpPr>
          <p:spPr>
            <a:xfrm>
              <a:off x="1861704" y="3247451"/>
              <a:ext cx="1217197" cy="73084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rgbClr val="FF0000"/>
                  </a:solidFill>
                  <a:prstDash val="sysDash"/>
                </a:ln>
                <a:noFill/>
              </a:endParaRPr>
            </a:p>
          </p:txBody>
        </p:sp>
      </p:grpSp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B8A80759-56ED-4EBF-A4AD-37539BF4377A}"/>
              </a:ext>
            </a:extLst>
          </p:cNvPr>
          <p:cNvGraphicFramePr>
            <a:graphicFrameLocks noGrp="1"/>
          </p:cNvGraphicFramePr>
          <p:nvPr/>
        </p:nvGraphicFramePr>
        <p:xfrm>
          <a:off x="5385524" y="3877349"/>
          <a:ext cx="2160000" cy="73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855940275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68647754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81711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3101844"/>
                  </a:ext>
                </a:extLst>
              </a:tr>
            </a:tbl>
          </a:graphicData>
        </a:graphic>
      </p:graphicFrame>
      <p:sp>
        <p:nvSpPr>
          <p:cNvPr id="47" name="Rectangle 46">
            <a:extLst>
              <a:ext uri="{FF2B5EF4-FFF2-40B4-BE49-F238E27FC236}">
                <a16:creationId xmlns:a16="http://schemas.microsoft.com/office/drawing/2014/main" id="{C08D4816-F4CA-4B3B-88CD-938367820B59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image is the odd one out?  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DA01015-390F-4E98-9860-AA77799BC54C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Y2</a:t>
            </a:r>
          </a:p>
        </p:txBody>
      </p:sp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71761F26-482B-4AAC-9FEC-CFE58EAC0E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08BC1DD4-3BDF-4DFC-B970-3ACBC9378402}"/>
              </a:ext>
            </a:extLst>
          </p:cNvPr>
          <p:cNvGraphicFramePr>
            <a:graphicFrameLocks noGrp="1"/>
          </p:cNvGraphicFramePr>
          <p:nvPr/>
        </p:nvGraphicFramePr>
        <p:xfrm>
          <a:off x="2546302" y="1594111"/>
          <a:ext cx="1008000" cy="111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00">
                  <a:extLst>
                    <a:ext uri="{9D8B030D-6E8A-4147-A177-3AD203B41FA5}">
                      <a16:colId xmlns:a16="http://schemas.microsoft.com/office/drawing/2014/main" val="2641835501"/>
                    </a:ext>
                  </a:extLst>
                </a:gridCol>
                <a:gridCol w="252000">
                  <a:extLst>
                    <a:ext uri="{9D8B030D-6E8A-4147-A177-3AD203B41FA5}">
                      <a16:colId xmlns:a16="http://schemas.microsoft.com/office/drawing/2014/main" val="613267443"/>
                    </a:ext>
                  </a:extLst>
                </a:gridCol>
                <a:gridCol w="252000">
                  <a:extLst>
                    <a:ext uri="{9D8B030D-6E8A-4147-A177-3AD203B41FA5}">
                      <a16:colId xmlns:a16="http://schemas.microsoft.com/office/drawing/2014/main" val="218292397"/>
                    </a:ext>
                  </a:extLst>
                </a:gridCol>
                <a:gridCol w="252000">
                  <a:extLst>
                    <a:ext uri="{9D8B030D-6E8A-4147-A177-3AD203B41FA5}">
                      <a16:colId xmlns:a16="http://schemas.microsoft.com/office/drawing/2014/main" val="1834673129"/>
                    </a:ext>
                  </a:extLst>
                </a:gridCol>
              </a:tblGrid>
              <a:tr h="111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6420885"/>
                  </a:ext>
                </a:extLst>
              </a:tr>
            </a:tbl>
          </a:graphicData>
        </a:graphic>
      </p:graphicFrame>
      <p:pic>
        <p:nvPicPr>
          <p:cNvPr id="32" name="Picture 31">
            <a:extLst>
              <a:ext uri="{FF2B5EF4-FFF2-40B4-BE49-F238E27FC236}">
                <a16:creationId xmlns:a16="http://schemas.microsoft.com/office/drawing/2014/main" id="{3BBFED89-4EAD-470D-9A32-F1783634CA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16" b="93252" l="6709" r="89518">
                        <a14:foregroundMark x1="10273" y1="39673" x2="6499" y2="50307"/>
                        <a14:foregroundMark x1="6499" y1="50307" x2="6709" y2="60736"/>
                        <a14:foregroundMark x1="6709" y1="60736" x2="15094" y2="67076"/>
                        <a14:foregroundMark x1="15094" y1="67076" x2="33124" y2="67485"/>
                        <a14:foregroundMark x1="34382" y1="69530" x2="35849" y2="90593"/>
                        <a14:foregroundMark x1="35849" y1="90593" x2="47379" y2="94070"/>
                        <a14:foregroundMark x1="47379" y1="94070" x2="58700" y2="94274"/>
                        <a14:foregroundMark x1="58700" y1="94274" x2="62893" y2="84254"/>
                        <a14:foregroundMark x1="62893" y1="84254" x2="63103" y2="73211"/>
                        <a14:foregroundMark x1="74482" y1="67485" x2="83648" y2="67485"/>
                        <a14:foregroundMark x1="83648" y1="67485" x2="90356" y2="58282"/>
                        <a14:foregroundMark x1="90356" y1="58282" x2="89727" y2="47853"/>
                        <a14:foregroundMark x1="89727" y1="47853" x2="89937" y2="48262"/>
                        <a14:foregroundMark x1="40881" y1="40491" x2="29350" y2="45808"/>
                        <a14:foregroundMark x1="29350" y1="45808" x2="17400" y2="45603"/>
                        <a14:foregroundMark x1="17400" y1="45603" x2="12369" y2="55419"/>
                        <a14:foregroundMark x1="12369" y1="55419" x2="12579" y2="66871"/>
                        <a14:foregroundMark x1="12579" y1="66871" x2="41509" y2="59918"/>
                        <a14:foregroundMark x1="41509" y1="59918" x2="44654" y2="70552"/>
                        <a14:foregroundMark x1="44654" y1="70552" x2="43816" y2="82004"/>
                        <a14:foregroundMark x1="43816" y1="82004" x2="54717" y2="81391"/>
                        <a14:foregroundMark x1="54717" y1="81391" x2="57442" y2="67689"/>
                        <a14:foregroundMark x1="57442" y1="67689" x2="73375" y2="60123"/>
                        <a14:foregroundMark x1="73375" y1="60123" x2="79874" y2="59714"/>
                        <a14:foregroundMark x1="69182" y1="56851" x2="18029" y2="57464"/>
                        <a14:foregroundMark x1="18029" y1="57464" x2="28092" y2="62168"/>
                        <a14:foregroundMark x1="28092" y1="62168" x2="51992" y2="62372"/>
                        <a14:foregroundMark x1="51992" y1="62372" x2="76939" y2="58691"/>
                        <a14:foregroundMark x1="76939" y1="58691" x2="45912" y2="56442"/>
                        <a14:foregroundMark x1="58910" y1="79755" x2="47170" y2="82413"/>
                        <a14:foregroundMark x1="47170" y1="82413" x2="55765" y2="89980"/>
                        <a14:foregroundMark x1="55765" y1="89980" x2="60797" y2="80164"/>
                        <a14:foregroundMark x1="60797" y1="80164" x2="52411" y2="87321"/>
                        <a14:foregroundMark x1="52411" y1="87321" x2="61006" y2="90593"/>
                        <a14:foregroundMark x1="39413" y1="20041" x2="38574" y2="49080"/>
                        <a14:foregroundMark x1="38574" y1="49080" x2="47170" y2="41513"/>
                        <a14:foregroundMark x1="47170" y1="41513" x2="42977" y2="19632"/>
                        <a14:foregroundMark x1="42977" y1="19632" x2="36478" y2="28016"/>
                        <a14:foregroundMark x1="36478" y1="28016" x2="37317" y2="50307"/>
                        <a14:foregroundMark x1="37317" y1="50307" x2="48008" y2="42331"/>
                        <a14:foregroundMark x1="48008" y1="42331" x2="46122" y2="19836"/>
                        <a14:foregroundMark x1="46122" y1="19836" x2="41300" y2="19632"/>
                        <a14:foregroundMark x1="35849" y1="93456" x2="47589" y2="93252"/>
                        <a14:foregroundMark x1="47589" y1="93252" x2="60377" y2="93252"/>
                        <a14:backgroundMark x1="65199" y1="70143" x2="66876" y2="72188"/>
                        <a14:backgroundMark x1="67086" y1="69325" x2="73585" y2="6891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78906" y="2268755"/>
            <a:ext cx="1447495" cy="1483909"/>
          </a:xfrm>
          <a:prstGeom prst="rect">
            <a:avLst/>
          </a:prstGeom>
        </p:spPr>
      </p:pic>
      <p:grpSp>
        <p:nvGrpSpPr>
          <p:cNvPr id="33" name="Group 32">
            <a:extLst>
              <a:ext uri="{FF2B5EF4-FFF2-40B4-BE49-F238E27FC236}">
                <a16:creationId xmlns:a16="http://schemas.microsoft.com/office/drawing/2014/main" id="{532E1E08-4AA2-4B59-BF1E-F80912041EDD}"/>
              </a:ext>
            </a:extLst>
          </p:cNvPr>
          <p:cNvGrpSpPr/>
          <p:nvPr/>
        </p:nvGrpSpPr>
        <p:grpSpPr>
          <a:xfrm>
            <a:off x="1861704" y="3659999"/>
            <a:ext cx="2116243" cy="1165541"/>
            <a:chOff x="1861704" y="3247451"/>
            <a:chExt cx="2116243" cy="1165541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A4D39F3B-8637-4682-A3AD-302CD30A0918}"/>
                </a:ext>
              </a:extLst>
            </p:cNvPr>
            <p:cNvGrpSpPr/>
            <p:nvPr/>
          </p:nvGrpSpPr>
          <p:grpSpPr>
            <a:xfrm>
              <a:off x="2022914" y="3420700"/>
              <a:ext cx="1955033" cy="992292"/>
              <a:chOff x="671192" y="2956874"/>
              <a:chExt cx="1955033" cy="992292"/>
            </a:xfrm>
          </p:grpSpPr>
          <p:grpSp>
            <p:nvGrpSpPr>
              <p:cNvPr id="36" name="Group 35">
                <a:extLst>
                  <a:ext uri="{FF2B5EF4-FFF2-40B4-BE49-F238E27FC236}">
                    <a16:creationId xmlns:a16="http://schemas.microsoft.com/office/drawing/2014/main" id="{D353EE18-DB2F-4B15-AD78-2682FAE9304B}"/>
                  </a:ext>
                </a:extLst>
              </p:cNvPr>
              <p:cNvGrpSpPr/>
              <p:nvPr/>
            </p:nvGrpSpPr>
            <p:grpSpPr>
              <a:xfrm>
                <a:off x="671192" y="2956874"/>
                <a:ext cx="1955033" cy="405849"/>
                <a:chOff x="678185" y="2956874"/>
                <a:chExt cx="1955033" cy="405849"/>
              </a:xfrm>
            </p:grpSpPr>
            <p:sp>
              <p:nvSpPr>
                <p:cNvPr id="42" name="Oval 41">
                  <a:extLst>
                    <a:ext uri="{FF2B5EF4-FFF2-40B4-BE49-F238E27FC236}">
                      <a16:creationId xmlns:a16="http://schemas.microsoft.com/office/drawing/2014/main" id="{F82A3068-4762-4258-8A40-210F13BA51CD}"/>
                    </a:ext>
                  </a:extLst>
                </p:cNvPr>
                <p:cNvSpPr/>
                <p:nvPr/>
              </p:nvSpPr>
              <p:spPr>
                <a:xfrm>
                  <a:off x="1194580" y="2956874"/>
                  <a:ext cx="405848" cy="405849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" name="Oval 42">
                  <a:extLst>
                    <a:ext uri="{FF2B5EF4-FFF2-40B4-BE49-F238E27FC236}">
                      <a16:creationId xmlns:a16="http://schemas.microsoft.com/office/drawing/2014/main" id="{C8FF8C00-5D5B-4495-A5A2-AB0A87529940}"/>
                    </a:ext>
                  </a:extLst>
                </p:cNvPr>
                <p:cNvSpPr/>
                <p:nvPr/>
              </p:nvSpPr>
              <p:spPr>
                <a:xfrm>
                  <a:off x="1710975" y="2956874"/>
                  <a:ext cx="405848" cy="405849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75511420-57BF-40E4-A357-620CC2B6E29B}"/>
                    </a:ext>
                  </a:extLst>
                </p:cNvPr>
                <p:cNvSpPr/>
                <p:nvPr/>
              </p:nvSpPr>
              <p:spPr>
                <a:xfrm>
                  <a:off x="2227370" y="2956874"/>
                  <a:ext cx="405848" cy="405849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C78FC44D-AE98-4FE3-9699-1048CD0FDEA4}"/>
                    </a:ext>
                  </a:extLst>
                </p:cNvPr>
                <p:cNvSpPr/>
                <p:nvPr/>
              </p:nvSpPr>
              <p:spPr>
                <a:xfrm>
                  <a:off x="678185" y="2956874"/>
                  <a:ext cx="405848" cy="405849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7" name="Group 36">
                <a:extLst>
                  <a:ext uri="{FF2B5EF4-FFF2-40B4-BE49-F238E27FC236}">
                    <a16:creationId xmlns:a16="http://schemas.microsoft.com/office/drawing/2014/main" id="{42885A6F-86E8-4914-A50A-D2EF76289BF3}"/>
                  </a:ext>
                </a:extLst>
              </p:cNvPr>
              <p:cNvGrpSpPr/>
              <p:nvPr/>
            </p:nvGrpSpPr>
            <p:grpSpPr>
              <a:xfrm>
                <a:off x="671192" y="3543317"/>
                <a:ext cx="1955033" cy="405849"/>
                <a:chOff x="678185" y="2956874"/>
                <a:chExt cx="1955033" cy="405849"/>
              </a:xfrm>
            </p:grpSpPr>
            <p:sp>
              <p:nvSpPr>
                <p:cNvPr id="38" name="Oval 37">
                  <a:extLst>
                    <a:ext uri="{FF2B5EF4-FFF2-40B4-BE49-F238E27FC236}">
                      <a16:creationId xmlns:a16="http://schemas.microsoft.com/office/drawing/2014/main" id="{3CD2F53A-3673-48E1-AD7D-F5000EED0AE9}"/>
                    </a:ext>
                  </a:extLst>
                </p:cNvPr>
                <p:cNvSpPr/>
                <p:nvPr/>
              </p:nvSpPr>
              <p:spPr>
                <a:xfrm>
                  <a:off x="1194580" y="2956874"/>
                  <a:ext cx="405848" cy="405849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" name="Oval 38">
                  <a:extLst>
                    <a:ext uri="{FF2B5EF4-FFF2-40B4-BE49-F238E27FC236}">
                      <a16:creationId xmlns:a16="http://schemas.microsoft.com/office/drawing/2014/main" id="{7CE737E9-89A5-4656-93CE-653D1438F8FF}"/>
                    </a:ext>
                  </a:extLst>
                </p:cNvPr>
                <p:cNvSpPr/>
                <p:nvPr/>
              </p:nvSpPr>
              <p:spPr>
                <a:xfrm>
                  <a:off x="1710975" y="2956874"/>
                  <a:ext cx="405848" cy="405849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" name="Oval 39">
                  <a:extLst>
                    <a:ext uri="{FF2B5EF4-FFF2-40B4-BE49-F238E27FC236}">
                      <a16:creationId xmlns:a16="http://schemas.microsoft.com/office/drawing/2014/main" id="{D151ED89-288A-440D-9DA3-94069D864B50}"/>
                    </a:ext>
                  </a:extLst>
                </p:cNvPr>
                <p:cNvSpPr/>
                <p:nvPr/>
              </p:nvSpPr>
              <p:spPr>
                <a:xfrm>
                  <a:off x="2227370" y="2956874"/>
                  <a:ext cx="405848" cy="405849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" name="Oval 40">
                  <a:extLst>
                    <a:ext uri="{FF2B5EF4-FFF2-40B4-BE49-F238E27FC236}">
                      <a16:creationId xmlns:a16="http://schemas.microsoft.com/office/drawing/2014/main" id="{6137C512-E829-4264-973C-2FD6F14F45EA}"/>
                    </a:ext>
                  </a:extLst>
                </p:cNvPr>
                <p:cNvSpPr/>
                <p:nvPr/>
              </p:nvSpPr>
              <p:spPr>
                <a:xfrm>
                  <a:off x="678185" y="2956874"/>
                  <a:ext cx="405848" cy="405849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93453BAC-F3B1-4813-AEB5-4B719D54BF3C}"/>
                </a:ext>
              </a:extLst>
            </p:cNvPr>
            <p:cNvSpPr/>
            <p:nvPr/>
          </p:nvSpPr>
          <p:spPr>
            <a:xfrm>
              <a:off x="1861704" y="3247451"/>
              <a:ext cx="1217197" cy="730840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rgbClr val="FF0000"/>
                  </a:solidFill>
                  <a:prstDash val="sysDash"/>
                </a:ln>
                <a:noFill/>
              </a:endParaRPr>
            </a:p>
          </p:txBody>
        </p:sp>
      </p:grpSp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B8A80759-56ED-4EBF-A4AD-37539BF4377A}"/>
              </a:ext>
            </a:extLst>
          </p:cNvPr>
          <p:cNvGraphicFramePr>
            <a:graphicFrameLocks noGrp="1"/>
          </p:cNvGraphicFramePr>
          <p:nvPr/>
        </p:nvGraphicFramePr>
        <p:xfrm>
          <a:off x="5385524" y="3877349"/>
          <a:ext cx="2160000" cy="73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855940275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68647754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81711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3101844"/>
                  </a:ext>
                </a:extLst>
              </a:tr>
            </a:tbl>
          </a:graphicData>
        </a:graphic>
      </p:graphicFrame>
      <p:sp>
        <p:nvSpPr>
          <p:cNvPr id="47" name="Rectangle 46">
            <a:extLst>
              <a:ext uri="{FF2B5EF4-FFF2-40B4-BE49-F238E27FC236}">
                <a16:creationId xmlns:a16="http://schemas.microsoft.com/office/drawing/2014/main" id="{C08D4816-F4CA-4B3B-88CD-938367820B59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image is the odd one out?  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69CB108-D6F2-43B8-960B-21D9CFA48EA5}"/>
              </a:ext>
            </a:extLst>
          </p:cNvPr>
          <p:cNvSpPr/>
          <p:nvPr/>
        </p:nvSpPr>
        <p:spPr>
          <a:xfrm>
            <a:off x="5579615" y="1264188"/>
            <a:ext cx="1753600" cy="18669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8572AFF-E80A-43DD-AF05-6EDF8B13D20A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Y2</a:t>
            </a:r>
          </a:p>
        </p:txBody>
      </p:sp>
    </p:spTree>
    <p:extLst>
      <p:ext uri="{BB962C8B-B14F-4D97-AF65-F5344CB8AC3E}">
        <p14:creationId xmlns:p14="http://schemas.microsoft.com/office/powerpoint/2010/main" val="2150426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statement based on the picture below.</a:t>
            </a:r>
          </a:p>
          <a:p>
            <a:pPr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b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50000"/>
              </a:lnSpc>
            </a:pPr>
            <a:b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There are  </a:t>
            </a:r>
            <a:r>
              <a:rPr lang="en-GB" sz="2000" b="1" spc="-300" dirty="0">
                <a:solidFill>
                  <a:prstClr val="black"/>
                </a:solidFill>
                <a:latin typeface="Century Gothic" panose="020B0502020202020204" pitchFamily="34" charset="0"/>
              </a:rPr>
              <a:t>____________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  boxes. One quarter of  </a:t>
            </a:r>
            <a:r>
              <a:rPr lang="en-GB" sz="2000" b="1" spc="-300" dirty="0">
                <a:solidFill>
                  <a:prstClr val="black"/>
                </a:solidFill>
                <a:latin typeface="Century Gothic" panose="020B0502020202020204" pitchFamily="34" charset="0"/>
              </a:rPr>
              <a:t>____________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  is  </a:t>
            </a:r>
            <a:r>
              <a:rPr lang="en-GB" sz="2000" b="1" spc="-300" dirty="0">
                <a:solidFill>
                  <a:prstClr val="black"/>
                </a:solidFill>
                <a:latin typeface="Century Gothic" panose="020B0502020202020204" pitchFamily="34" charset="0"/>
              </a:rPr>
              <a:t>____________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.</a:t>
            </a:r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96194EC-1024-4253-8396-1A26BEA37497}"/>
              </a:ext>
            </a:extLst>
          </p:cNvPr>
          <p:cNvGraphicFramePr>
            <a:graphicFrameLocks noGrp="1"/>
          </p:cNvGraphicFramePr>
          <p:nvPr/>
        </p:nvGraphicFramePr>
        <p:xfrm>
          <a:off x="2313333" y="1533342"/>
          <a:ext cx="4517335" cy="26745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3467">
                  <a:extLst>
                    <a:ext uri="{9D8B030D-6E8A-4147-A177-3AD203B41FA5}">
                      <a16:colId xmlns:a16="http://schemas.microsoft.com/office/drawing/2014/main" val="244936769"/>
                    </a:ext>
                  </a:extLst>
                </a:gridCol>
                <a:gridCol w="903467">
                  <a:extLst>
                    <a:ext uri="{9D8B030D-6E8A-4147-A177-3AD203B41FA5}">
                      <a16:colId xmlns:a16="http://schemas.microsoft.com/office/drawing/2014/main" val="4253241325"/>
                    </a:ext>
                  </a:extLst>
                </a:gridCol>
                <a:gridCol w="903467">
                  <a:extLst>
                    <a:ext uri="{9D8B030D-6E8A-4147-A177-3AD203B41FA5}">
                      <a16:colId xmlns:a16="http://schemas.microsoft.com/office/drawing/2014/main" val="269690979"/>
                    </a:ext>
                  </a:extLst>
                </a:gridCol>
                <a:gridCol w="903467">
                  <a:extLst>
                    <a:ext uri="{9D8B030D-6E8A-4147-A177-3AD203B41FA5}">
                      <a16:colId xmlns:a16="http://schemas.microsoft.com/office/drawing/2014/main" val="4277462733"/>
                    </a:ext>
                  </a:extLst>
                </a:gridCol>
                <a:gridCol w="903467">
                  <a:extLst>
                    <a:ext uri="{9D8B030D-6E8A-4147-A177-3AD203B41FA5}">
                      <a16:colId xmlns:a16="http://schemas.microsoft.com/office/drawing/2014/main" val="362323805"/>
                    </a:ext>
                  </a:extLst>
                </a:gridCol>
              </a:tblGrid>
              <a:tr h="662826"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8762841"/>
                  </a:ext>
                </a:extLst>
              </a:tr>
              <a:tr h="662826"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59998"/>
                  </a:ext>
                </a:extLst>
              </a:tr>
              <a:tr h="662826"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8012908"/>
                  </a:ext>
                </a:extLst>
              </a:tr>
              <a:tr h="662826"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996624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E6F743E-0847-4ABC-8739-CC1585C58483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Y1</a:t>
            </a:r>
          </a:p>
        </p:txBody>
      </p:sp>
    </p:spTree>
    <p:extLst>
      <p:ext uri="{BB962C8B-B14F-4D97-AF65-F5344CB8AC3E}">
        <p14:creationId xmlns:p14="http://schemas.microsoft.com/office/powerpoint/2010/main" val="30299565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statement based on the picture below.</a:t>
            </a:r>
          </a:p>
          <a:p>
            <a:pPr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b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50000"/>
              </a:lnSpc>
            </a:pPr>
            <a:b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There are  </a:t>
            </a:r>
            <a:r>
              <a:rPr lang="en-GB" sz="2000" b="1" spc="-300" dirty="0">
                <a:solidFill>
                  <a:prstClr val="black"/>
                </a:solidFill>
                <a:latin typeface="Century Gothic" panose="020B0502020202020204" pitchFamily="34" charset="0"/>
              </a:rPr>
              <a:t>____________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  boxes. One quarter of  </a:t>
            </a:r>
            <a:r>
              <a:rPr lang="en-GB" sz="2000" b="1" spc="-300" dirty="0">
                <a:solidFill>
                  <a:prstClr val="black"/>
                </a:solidFill>
                <a:latin typeface="Century Gothic" panose="020B0502020202020204" pitchFamily="34" charset="0"/>
              </a:rPr>
              <a:t>____________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  is  </a:t>
            </a:r>
            <a:r>
              <a:rPr lang="en-GB" sz="2000" b="1" spc="-300" dirty="0">
                <a:solidFill>
                  <a:prstClr val="black"/>
                </a:solidFill>
                <a:latin typeface="Century Gothic" panose="020B0502020202020204" pitchFamily="34" charset="0"/>
              </a:rPr>
              <a:t>____________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.</a:t>
            </a:r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96194EC-1024-4253-8396-1A26BEA37497}"/>
              </a:ext>
            </a:extLst>
          </p:cNvPr>
          <p:cNvGraphicFramePr>
            <a:graphicFrameLocks noGrp="1"/>
          </p:cNvGraphicFramePr>
          <p:nvPr/>
        </p:nvGraphicFramePr>
        <p:xfrm>
          <a:off x="2313333" y="1533342"/>
          <a:ext cx="4517335" cy="26745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3467">
                  <a:extLst>
                    <a:ext uri="{9D8B030D-6E8A-4147-A177-3AD203B41FA5}">
                      <a16:colId xmlns:a16="http://schemas.microsoft.com/office/drawing/2014/main" val="244936769"/>
                    </a:ext>
                  </a:extLst>
                </a:gridCol>
                <a:gridCol w="903467">
                  <a:extLst>
                    <a:ext uri="{9D8B030D-6E8A-4147-A177-3AD203B41FA5}">
                      <a16:colId xmlns:a16="http://schemas.microsoft.com/office/drawing/2014/main" val="4253241325"/>
                    </a:ext>
                  </a:extLst>
                </a:gridCol>
                <a:gridCol w="903467">
                  <a:extLst>
                    <a:ext uri="{9D8B030D-6E8A-4147-A177-3AD203B41FA5}">
                      <a16:colId xmlns:a16="http://schemas.microsoft.com/office/drawing/2014/main" val="269690979"/>
                    </a:ext>
                  </a:extLst>
                </a:gridCol>
                <a:gridCol w="903467">
                  <a:extLst>
                    <a:ext uri="{9D8B030D-6E8A-4147-A177-3AD203B41FA5}">
                      <a16:colId xmlns:a16="http://schemas.microsoft.com/office/drawing/2014/main" val="4277462733"/>
                    </a:ext>
                  </a:extLst>
                </a:gridCol>
                <a:gridCol w="903467">
                  <a:extLst>
                    <a:ext uri="{9D8B030D-6E8A-4147-A177-3AD203B41FA5}">
                      <a16:colId xmlns:a16="http://schemas.microsoft.com/office/drawing/2014/main" val="362323805"/>
                    </a:ext>
                  </a:extLst>
                </a:gridCol>
              </a:tblGrid>
              <a:tr h="662826"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8762841"/>
                  </a:ext>
                </a:extLst>
              </a:tr>
              <a:tr h="662826"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59998"/>
                  </a:ext>
                </a:extLst>
              </a:tr>
              <a:tr h="662826"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8012908"/>
                  </a:ext>
                </a:extLst>
              </a:tr>
              <a:tr h="662826"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5707" marR="165707" marT="82853" marB="82853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996624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D858B57-D58A-4A30-A215-6F86ED6CA106}"/>
              </a:ext>
            </a:extLst>
          </p:cNvPr>
          <p:cNvSpPr txBox="1"/>
          <p:nvPr/>
        </p:nvSpPr>
        <p:spPr>
          <a:xfrm>
            <a:off x="2102565" y="4635749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B0FFEF-B367-4E76-943A-392BFEF02CD9}"/>
              </a:ext>
            </a:extLst>
          </p:cNvPr>
          <p:cNvSpPr txBox="1"/>
          <p:nvPr/>
        </p:nvSpPr>
        <p:spPr>
          <a:xfrm>
            <a:off x="6080263" y="4635011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34DC46-FA5A-4E8D-95F8-DC1A577D3DF6}"/>
              </a:ext>
            </a:extLst>
          </p:cNvPr>
          <p:cNvSpPr txBox="1"/>
          <p:nvPr/>
        </p:nvSpPr>
        <p:spPr>
          <a:xfrm>
            <a:off x="7827950" y="4635011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49AB636-F917-4FF0-A2FD-508A92D33F1D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Y1</a:t>
            </a:r>
          </a:p>
        </p:txBody>
      </p:sp>
    </p:spTree>
    <p:extLst>
      <p:ext uri="{BB962C8B-B14F-4D97-AF65-F5344CB8AC3E}">
        <p14:creationId xmlns:p14="http://schemas.microsoft.com/office/powerpoint/2010/main" val="2286316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counters to complete the statement.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One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quarter of 16 is </a:t>
            </a:r>
            <a:r>
              <a:rPr lang="en-GB" sz="20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.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134D724-002D-492D-855B-042368AF8868}"/>
              </a:ext>
            </a:extLst>
          </p:cNvPr>
          <p:cNvSpPr/>
          <p:nvPr/>
        </p:nvSpPr>
        <p:spPr>
          <a:xfrm>
            <a:off x="1187066" y="1718125"/>
            <a:ext cx="591627" cy="617365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7108F14-4E56-4F13-B023-E50B8F4EE2E7}"/>
              </a:ext>
            </a:extLst>
          </p:cNvPr>
          <p:cNvSpPr/>
          <p:nvPr/>
        </p:nvSpPr>
        <p:spPr>
          <a:xfrm>
            <a:off x="2072284" y="1718125"/>
            <a:ext cx="591627" cy="617365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03C91FD-3D62-48CA-BF25-350DFE6BD072}"/>
              </a:ext>
            </a:extLst>
          </p:cNvPr>
          <p:cNvSpPr/>
          <p:nvPr/>
        </p:nvSpPr>
        <p:spPr>
          <a:xfrm>
            <a:off x="2957502" y="1718125"/>
            <a:ext cx="591627" cy="617365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0849163-131A-4C7A-B36C-0ED2770BC170}"/>
              </a:ext>
            </a:extLst>
          </p:cNvPr>
          <p:cNvSpPr/>
          <p:nvPr/>
        </p:nvSpPr>
        <p:spPr>
          <a:xfrm>
            <a:off x="3842720" y="1718125"/>
            <a:ext cx="591627" cy="617365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82B3118-5D99-4333-A79E-A7F2569AAC1D}"/>
              </a:ext>
            </a:extLst>
          </p:cNvPr>
          <p:cNvSpPr/>
          <p:nvPr/>
        </p:nvSpPr>
        <p:spPr>
          <a:xfrm>
            <a:off x="4727938" y="1718125"/>
            <a:ext cx="591627" cy="617365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D5C25F8B-9469-4D83-9A0F-8DE8C5BECF42}"/>
              </a:ext>
            </a:extLst>
          </p:cNvPr>
          <p:cNvSpPr/>
          <p:nvPr/>
        </p:nvSpPr>
        <p:spPr>
          <a:xfrm>
            <a:off x="5613157" y="1718125"/>
            <a:ext cx="591627" cy="617365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F88935A-2F85-4192-A6DF-4E2A1018FDF9}"/>
              </a:ext>
            </a:extLst>
          </p:cNvPr>
          <p:cNvSpPr/>
          <p:nvPr/>
        </p:nvSpPr>
        <p:spPr>
          <a:xfrm>
            <a:off x="1187066" y="2465714"/>
            <a:ext cx="591627" cy="617365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56D818F3-7011-4899-A04F-6974D2D35F60}"/>
              </a:ext>
            </a:extLst>
          </p:cNvPr>
          <p:cNvSpPr/>
          <p:nvPr/>
        </p:nvSpPr>
        <p:spPr>
          <a:xfrm>
            <a:off x="2072284" y="2465714"/>
            <a:ext cx="591627" cy="617365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5EFE2B4-7766-47D0-96A7-27B87A62DBC9}"/>
              </a:ext>
            </a:extLst>
          </p:cNvPr>
          <p:cNvSpPr/>
          <p:nvPr/>
        </p:nvSpPr>
        <p:spPr>
          <a:xfrm>
            <a:off x="2957502" y="2465714"/>
            <a:ext cx="591627" cy="617365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3E2BBD0-DEAC-4831-97B9-E0E0167C01FD}"/>
              </a:ext>
            </a:extLst>
          </p:cNvPr>
          <p:cNvSpPr/>
          <p:nvPr/>
        </p:nvSpPr>
        <p:spPr>
          <a:xfrm>
            <a:off x="3842720" y="2465714"/>
            <a:ext cx="591627" cy="617365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FF5DED63-56EC-4BB0-865F-079BDE24B7ED}"/>
              </a:ext>
            </a:extLst>
          </p:cNvPr>
          <p:cNvSpPr/>
          <p:nvPr/>
        </p:nvSpPr>
        <p:spPr>
          <a:xfrm>
            <a:off x="4727938" y="2465714"/>
            <a:ext cx="591627" cy="617365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27D68055-663E-43B1-9955-069F3C9254A0}"/>
              </a:ext>
            </a:extLst>
          </p:cNvPr>
          <p:cNvSpPr/>
          <p:nvPr/>
        </p:nvSpPr>
        <p:spPr>
          <a:xfrm>
            <a:off x="5613157" y="2465714"/>
            <a:ext cx="591627" cy="617365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0185FCB-1687-42C1-8895-872879871D41}"/>
              </a:ext>
            </a:extLst>
          </p:cNvPr>
          <p:cNvSpPr/>
          <p:nvPr/>
        </p:nvSpPr>
        <p:spPr>
          <a:xfrm>
            <a:off x="6480088" y="1718125"/>
            <a:ext cx="591627" cy="617365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9C2137F1-8906-4EBB-9931-DB820D0AEF58}"/>
              </a:ext>
            </a:extLst>
          </p:cNvPr>
          <p:cNvSpPr/>
          <p:nvPr/>
        </p:nvSpPr>
        <p:spPr>
          <a:xfrm>
            <a:off x="7365307" y="1718125"/>
            <a:ext cx="591627" cy="617365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D143878-81B6-4EEA-8DA7-A4F32D3AC8C2}"/>
              </a:ext>
            </a:extLst>
          </p:cNvPr>
          <p:cNvSpPr/>
          <p:nvPr/>
        </p:nvSpPr>
        <p:spPr>
          <a:xfrm>
            <a:off x="6480088" y="2465714"/>
            <a:ext cx="591627" cy="617365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CCA7C0A-5F7F-4A14-A325-E9899BE2639A}"/>
              </a:ext>
            </a:extLst>
          </p:cNvPr>
          <p:cNvSpPr/>
          <p:nvPr/>
        </p:nvSpPr>
        <p:spPr>
          <a:xfrm>
            <a:off x="7365307" y="2465714"/>
            <a:ext cx="591627" cy="617365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0E519DE-0D74-4434-9473-60D0B80E29F6}"/>
              </a:ext>
            </a:extLst>
          </p:cNvPr>
          <p:cNvSpPr txBox="1"/>
          <p:nvPr/>
        </p:nvSpPr>
        <p:spPr>
          <a:xfrm>
            <a:off x="5613157" y="4072346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003F8AF-FF73-4543-9112-98462EF6A4C5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Y1</a:t>
            </a:r>
          </a:p>
        </p:txBody>
      </p:sp>
    </p:spTree>
    <p:extLst>
      <p:ext uri="{BB962C8B-B14F-4D97-AF65-F5344CB8AC3E}">
        <p14:creationId xmlns:p14="http://schemas.microsoft.com/office/powerpoint/2010/main" val="2524591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counters to complete the statement.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One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quarter of 16 is </a:t>
            </a:r>
            <a:r>
              <a:rPr lang="en-GB" sz="20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.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9BBB66F-0BAD-4D22-ADC0-1B3163EAA676}"/>
              </a:ext>
            </a:extLst>
          </p:cNvPr>
          <p:cNvGrpSpPr/>
          <p:nvPr/>
        </p:nvGrpSpPr>
        <p:grpSpPr>
          <a:xfrm>
            <a:off x="1187066" y="1718125"/>
            <a:ext cx="6769868" cy="1364954"/>
            <a:chOff x="2063141" y="1718125"/>
            <a:chExt cx="6769868" cy="1364954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8827BC34-EE76-4521-966E-CC725D14BB38}"/>
                </a:ext>
              </a:extLst>
            </p:cNvPr>
            <p:cNvGrpSpPr/>
            <p:nvPr/>
          </p:nvGrpSpPr>
          <p:grpSpPr>
            <a:xfrm>
              <a:off x="2063141" y="1718125"/>
              <a:ext cx="5017718" cy="1364954"/>
              <a:chOff x="2063141" y="1718125"/>
              <a:chExt cx="5017718" cy="1364954"/>
            </a:xfrm>
          </p:grpSpPr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8134D724-002D-492D-855B-042368AF8868}"/>
                  </a:ext>
                </a:extLst>
              </p:cNvPr>
              <p:cNvSpPr/>
              <p:nvPr/>
            </p:nvSpPr>
            <p:spPr>
              <a:xfrm>
                <a:off x="2063141" y="1718125"/>
                <a:ext cx="591627" cy="617365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17108F14-4E56-4F13-B023-E50B8F4EE2E7}"/>
                  </a:ext>
                </a:extLst>
              </p:cNvPr>
              <p:cNvSpPr/>
              <p:nvPr/>
            </p:nvSpPr>
            <p:spPr>
              <a:xfrm>
                <a:off x="2948359" y="1718125"/>
                <a:ext cx="591627" cy="617365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003C91FD-3D62-48CA-BF25-350DFE6BD072}"/>
                  </a:ext>
                </a:extLst>
              </p:cNvPr>
              <p:cNvSpPr/>
              <p:nvPr/>
            </p:nvSpPr>
            <p:spPr>
              <a:xfrm>
                <a:off x="3833577" y="1718125"/>
                <a:ext cx="591627" cy="617365"/>
              </a:xfrm>
              <a:prstGeom prst="ellipse">
                <a:avLst/>
              </a:prstGeom>
              <a:solidFill>
                <a:srgbClr val="7030A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D0849163-131A-4C7A-B36C-0ED2770BC170}"/>
                  </a:ext>
                </a:extLst>
              </p:cNvPr>
              <p:cNvSpPr/>
              <p:nvPr/>
            </p:nvSpPr>
            <p:spPr>
              <a:xfrm>
                <a:off x="4718795" y="1718125"/>
                <a:ext cx="591627" cy="617365"/>
              </a:xfrm>
              <a:prstGeom prst="ellipse">
                <a:avLst/>
              </a:prstGeom>
              <a:solidFill>
                <a:srgbClr val="7030A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B82B3118-5D99-4333-A79E-A7F2569AAC1D}"/>
                  </a:ext>
                </a:extLst>
              </p:cNvPr>
              <p:cNvSpPr/>
              <p:nvPr/>
            </p:nvSpPr>
            <p:spPr>
              <a:xfrm>
                <a:off x="5604013" y="1718125"/>
                <a:ext cx="591627" cy="617365"/>
              </a:xfrm>
              <a:prstGeom prst="ellipse">
                <a:avLst/>
              </a:prstGeom>
              <a:solidFill>
                <a:srgbClr val="7030A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D5C25F8B-9469-4D83-9A0F-8DE8C5BECF42}"/>
                  </a:ext>
                </a:extLst>
              </p:cNvPr>
              <p:cNvSpPr/>
              <p:nvPr/>
            </p:nvSpPr>
            <p:spPr>
              <a:xfrm>
                <a:off x="6489232" y="1718125"/>
                <a:ext cx="591627" cy="617365"/>
              </a:xfrm>
              <a:prstGeom prst="ellipse">
                <a:avLst/>
              </a:prstGeom>
              <a:solidFill>
                <a:srgbClr val="7030A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EF88935A-2F85-4192-A6DF-4E2A1018FDF9}"/>
                  </a:ext>
                </a:extLst>
              </p:cNvPr>
              <p:cNvSpPr/>
              <p:nvPr/>
            </p:nvSpPr>
            <p:spPr>
              <a:xfrm>
                <a:off x="2063141" y="2465714"/>
                <a:ext cx="591627" cy="617365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56D818F3-7011-4899-A04F-6974D2D35F60}"/>
                  </a:ext>
                </a:extLst>
              </p:cNvPr>
              <p:cNvSpPr/>
              <p:nvPr/>
            </p:nvSpPr>
            <p:spPr>
              <a:xfrm>
                <a:off x="2948359" y="2465714"/>
                <a:ext cx="591627" cy="617365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05EFE2B4-7766-47D0-96A7-27B87A62DBC9}"/>
                  </a:ext>
                </a:extLst>
              </p:cNvPr>
              <p:cNvSpPr/>
              <p:nvPr/>
            </p:nvSpPr>
            <p:spPr>
              <a:xfrm>
                <a:off x="3833577" y="2465714"/>
                <a:ext cx="591627" cy="617365"/>
              </a:xfrm>
              <a:prstGeom prst="ellipse">
                <a:avLst/>
              </a:prstGeom>
              <a:solidFill>
                <a:srgbClr val="7030A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93E2BBD0-DEAC-4831-97B9-E0E0167C01FD}"/>
                  </a:ext>
                </a:extLst>
              </p:cNvPr>
              <p:cNvSpPr/>
              <p:nvPr/>
            </p:nvSpPr>
            <p:spPr>
              <a:xfrm>
                <a:off x="4718795" y="2465714"/>
                <a:ext cx="591627" cy="617365"/>
              </a:xfrm>
              <a:prstGeom prst="ellipse">
                <a:avLst/>
              </a:prstGeom>
              <a:solidFill>
                <a:srgbClr val="7030A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FF5DED63-56EC-4BB0-865F-079BDE24B7ED}"/>
                  </a:ext>
                </a:extLst>
              </p:cNvPr>
              <p:cNvSpPr/>
              <p:nvPr/>
            </p:nvSpPr>
            <p:spPr>
              <a:xfrm>
                <a:off x="5604013" y="2465714"/>
                <a:ext cx="591627" cy="617365"/>
              </a:xfrm>
              <a:prstGeom prst="ellipse">
                <a:avLst/>
              </a:prstGeom>
              <a:solidFill>
                <a:srgbClr val="7030A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27D68055-663E-43B1-9955-069F3C9254A0}"/>
                  </a:ext>
                </a:extLst>
              </p:cNvPr>
              <p:cNvSpPr/>
              <p:nvPr/>
            </p:nvSpPr>
            <p:spPr>
              <a:xfrm>
                <a:off x="6489232" y="2465714"/>
                <a:ext cx="591627" cy="617365"/>
              </a:xfrm>
              <a:prstGeom prst="ellipse">
                <a:avLst/>
              </a:prstGeom>
              <a:solidFill>
                <a:srgbClr val="7030A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20185FCB-1687-42C1-8895-872879871D41}"/>
                </a:ext>
              </a:extLst>
            </p:cNvPr>
            <p:cNvSpPr/>
            <p:nvPr/>
          </p:nvSpPr>
          <p:spPr>
            <a:xfrm>
              <a:off x="7356163" y="1718125"/>
              <a:ext cx="591627" cy="617365"/>
            </a:xfrm>
            <a:prstGeom prst="ellipse">
              <a:avLst/>
            </a:prstGeom>
            <a:solidFill>
              <a:srgbClr val="7030A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Century Gothic" panose="020B0502020202020204" pitchFamily="34" charset="0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9C2137F1-8906-4EBB-9931-DB820D0AEF58}"/>
                </a:ext>
              </a:extLst>
            </p:cNvPr>
            <p:cNvSpPr/>
            <p:nvPr/>
          </p:nvSpPr>
          <p:spPr>
            <a:xfrm>
              <a:off x="8241382" y="1718125"/>
              <a:ext cx="591627" cy="617365"/>
            </a:xfrm>
            <a:prstGeom prst="ellipse">
              <a:avLst/>
            </a:prstGeom>
            <a:solidFill>
              <a:srgbClr val="7030A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Century Gothic" panose="020B0502020202020204" pitchFamily="34" charset="0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DD143878-81B6-4EEA-8DA7-A4F32D3AC8C2}"/>
                </a:ext>
              </a:extLst>
            </p:cNvPr>
            <p:cNvSpPr/>
            <p:nvPr/>
          </p:nvSpPr>
          <p:spPr>
            <a:xfrm>
              <a:off x="7356163" y="2465714"/>
              <a:ext cx="591627" cy="617365"/>
            </a:xfrm>
            <a:prstGeom prst="ellipse">
              <a:avLst/>
            </a:prstGeom>
            <a:solidFill>
              <a:srgbClr val="7030A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Century Gothic" panose="020B0502020202020204" pitchFamily="34" charset="0"/>
              </a:endParaRPr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1CCA7C0A-5F7F-4A14-A325-E9899BE2639A}"/>
                </a:ext>
              </a:extLst>
            </p:cNvPr>
            <p:cNvSpPr/>
            <p:nvPr/>
          </p:nvSpPr>
          <p:spPr>
            <a:xfrm>
              <a:off x="8241382" y="2465714"/>
              <a:ext cx="591627" cy="617365"/>
            </a:xfrm>
            <a:prstGeom prst="ellipse">
              <a:avLst/>
            </a:prstGeom>
            <a:solidFill>
              <a:srgbClr val="7030A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Century Gothic" panose="020B0502020202020204" pitchFamily="34" charset="0"/>
              </a:endParaRPr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60E519DE-0D74-4434-9473-60D0B80E29F6}"/>
              </a:ext>
            </a:extLst>
          </p:cNvPr>
          <p:cNvSpPr txBox="1"/>
          <p:nvPr/>
        </p:nvSpPr>
        <p:spPr>
          <a:xfrm>
            <a:off x="5613157" y="4072346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D7B51DC-4091-4B13-8AA8-2D8C5BB8EFE2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Y1</a:t>
            </a:r>
          </a:p>
        </p:txBody>
      </p:sp>
    </p:spTree>
    <p:extLst>
      <p:ext uri="{BB962C8B-B14F-4D97-AF65-F5344CB8AC3E}">
        <p14:creationId xmlns:p14="http://schemas.microsoft.com/office/powerpoint/2010/main" val="23315530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83FD8F6C-D2E1-4254-83E5-E0848417A5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AC5E7959-79CE-4DFB-9A9A-63061603BA11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Here is one quarter.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the total?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A588BF-869D-4841-B414-88340B6144B1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Y1</a:t>
            </a:r>
          </a:p>
        </p:txBody>
      </p:sp>
    </p:spTree>
    <p:extLst>
      <p:ext uri="{BB962C8B-B14F-4D97-AF65-F5344CB8AC3E}">
        <p14:creationId xmlns:p14="http://schemas.microsoft.com/office/powerpoint/2010/main" val="14674538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30" name="Picture 29">
            <a:extLst>
              <a:ext uri="{FF2B5EF4-FFF2-40B4-BE49-F238E27FC236}">
                <a16:creationId xmlns:a16="http://schemas.microsoft.com/office/drawing/2014/main" id="{D553B097-58D5-478D-927E-A516368304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571553B4-A844-4B88-A295-AADD7E66C1F4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Here is one quarter.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the total? 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21FD68-2994-4C5C-BAB3-7971893D7467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Y1</a:t>
            </a:r>
          </a:p>
        </p:txBody>
      </p:sp>
    </p:spTree>
    <p:extLst>
      <p:ext uri="{BB962C8B-B14F-4D97-AF65-F5344CB8AC3E}">
        <p14:creationId xmlns:p14="http://schemas.microsoft.com/office/powerpoint/2010/main" val="2892960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Colour one quarter of these triangles.</a:t>
            </a:r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03FD6E06-BEE6-4AE2-AF5C-76E7684E0B68}"/>
              </a:ext>
            </a:extLst>
          </p:cNvPr>
          <p:cNvSpPr/>
          <p:nvPr/>
        </p:nvSpPr>
        <p:spPr>
          <a:xfrm>
            <a:off x="5137719" y="1867393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4CF534F7-1C1A-460E-931F-CC4162E492F4}"/>
              </a:ext>
            </a:extLst>
          </p:cNvPr>
          <p:cNvSpPr/>
          <p:nvPr/>
        </p:nvSpPr>
        <p:spPr>
          <a:xfrm>
            <a:off x="4245549" y="1867393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1B4C8F7A-5905-447A-8319-01AA9F9A157A}"/>
              </a:ext>
            </a:extLst>
          </p:cNvPr>
          <p:cNvSpPr/>
          <p:nvPr/>
        </p:nvSpPr>
        <p:spPr>
          <a:xfrm>
            <a:off x="3348306" y="1867393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BA2C7A0-F23E-4694-A4DE-AF22B94E4158}"/>
              </a:ext>
            </a:extLst>
          </p:cNvPr>
          <p:cNvSpPr/>
          <p:nvPr/>
        </p:nvSpPr>
        <p:spPr>
          <a:xfrm>
            <a:off x="2461408" y="1867393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BDBB8A3A-9E9F-48F7-83E8-042D750D8BCE}"/>
              </a:ext>
            </a:extLst>
          </p:cNvPr>
          <p:cNvSpPr/>
          <p:nvPr/>
        </p:nvSpPr>
        <p:spPr>
          <a:xfrm>
            <a:off x="5137719" y="2778839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08CA73E6-018E-408A-99F3-DA0353097D20}"/>
              </a:ext>
            </a:extLst>
          </p:cNvPr>
          <p:cNvSpPr/>
          <p:nvPr/>
        </p:nvSpPr>
        <p:spPr>
          <a:xfrm>
            <a:off x="4245549" y="2778839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6A08E703-F5C9-403E-BF6F-BF476D8A9E1E}"/>
              </a:ext>
            </a:extLst>
          </p:cNvPr>
          <p:cNvSpPr/>
          <p:nvPr/>
        </p:nvSpPr>
        <p:spPr>
          <a:xfrm>
            <a:off x="3348306" y="2778839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D1238455-E909-41F0-9A80-B10B97B0E44F}"/>
              </a:ext>
            </a:extLst>
          </p:cNvPr>
          <p:cNvSpPr/>
          <p:nvPr/>
        </p:nvSpPr>
        <p:spPr>
          <a:xfrm>
            <a:off x="2461408" y="2778839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FFBA84C4-85CB-4341-A724-3CFCA900836E}"/>
              </a:ext>
            </a:extLst>
          </p:cNvPr>
          <p:cNvSpPr/>
          <p:nvPr/>
        </p:nvSpPr>
        <p:spPr>
          <a:xfrm>
            <a:off x="5137719" y="3690284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69614CBF-5571-4434-8330-3DFC7DC24FCE}"/>
              </a:ext>
            </a:extLst>
          </p:cNvPr>
          <p:cNvSpPr/>
          <p:nvPr/>
        </p:nvSpPr>
        <p:spPr>
          <a:xfrm>
            <a:off x="4245549" y="3690284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7AF79CF9-4286-406A-B5B3-947A328A7796}"/>
              </a:ext>
            </a:extLst>
          </p:cNvPr>
          <p:cNvSpPr/>
          <p:nvPr/>
        </p:nvSpPr>
        <p:spPr>
          <a:xfrm>
            <a:off x="3348306" y="3690284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36D822B8-54A4-435E-BBD3-458EF46E8A15}"/>
              </a:ext>
            </a:extLst>
          </p:cNvPr>
          <p:cNvSpPr/>
          <p:nvPr/>
        </p:nvSpPr>
        <p:spPr>
          <a:xfrm>
            <a:off x="2461408" y="3690284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C8A59658-173E-4E4A-A608-8FB519692573}"/>
              </a:ext>
            </a:extLst>
          </p:cNvPr>
          <p:cNvSpPr/>
          <p:nvPr/>
        </p:nvSpPr>
        <p:spPr>
          <a:xfrm>
            <a:off x="5137719" y="4587208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E432E3EA-61FC-41F6-ADDD-971DC510C21F}"/>
              </a:ext>
            </a:extLst>
          </p:cNvPr>
          <p:cNvSpPr/>
          <p:nvPr/>
        </p:nvSpPr>
        <p:spPr>
          <a:xfrm>
            <a:off x="4245549" y="4587208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66941490-96B5-4D37-B4ED-70DCDB870A1D}"/>
              </a:ext>
            </a:extLst>
          </p:cNvPr>
          <p:cNvSpPr/>
          <p:nvPr/>
        </p:nvSpPr>
        <p:spPr>
          <a:xfrm>
            <a:off x="3348306" y="4587208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230F6141-73D0-47E4-84F8-1E46A092F6B5}"/>
              </a:ext>
            </a:extLst>
          </p:cNvPr>
          <p:cNvSpPr/>
          <p:nvPr/>
        </p:nvSpPr>
        <p:spPr>
          <a:xfrm>
            <a:off x="2461408" y="4587208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F6FA4136-B4E5-495A-8D07-DA258B73676B}"/>
              </a:ext>
            </a:extLst>
          </p:cNvPr>
          <p:cNvSpPr/>
          <p:nvPr/>
        </p:nvSpPr>
        <p:spPr>
          <a:xfrm>
            <a:off x="6029890" y="1867393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Isosceles Triangle 34">
            <a:extLst>
              <a:ext uri="{FF2B5EF4-FFF2-40B4-BE49-F238E27FC236}">
                <a16:creationId xmlns:a16="http://schemas.microsoft.com/office/drawing/2014/main" id="{E540739F-1082-41CD-9976-5FB9D959B146}"/>
              </a:ext>
            </a:extLst>
          </p:cNvPr>
          <p:cNvSpPr/>
          <p:nvPr/>
        </p:nvSpPr>
        <p:spPr>
          <a:xfrm>
            <a:off x="6029890" y="2778839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FB02DC84-29C1-42A1-819E-7EA89601C56F}"/>
              </a:ext>
            </a:extLst>
          </p:cNvPr>
          <p:cNvSpPr/>
          <p:nvPr/>
        </p:nvSpPr>
        <p:spPr>
          <a:xfrm>
            <a:off x="6029890" y="3690284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AB3061E0-B626-4235-B146-FA1F72A44EF6}"/>
              </a:ext>
            </a:extLst>
          </p:cNvPr>
          <p:cNvSpPr/>
          <p:nvPr/>
        </p:nvSpPr>
        <p:spPr>
          <a:xfrm>
            <a:off x="6029890" y="4587208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0D48938-F2B7-4B30-8E91-67E31EA615DB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Y1</a:t>
            </a:r>
          </a:p>
        </p:txBody>
      </p:sp>
    </p:spTree>
    <p:extLst>
      <p:ext uri="{BB962C8B-B14F-4D97-AF65-F5344CB8AC3E}">
        <p14:creationId xmlns:p14="http://schemas.microsoft.com/office/powerpoint/2010/main" val="39764557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Colour one quarter of these triangles.</a:t>
            </a:r>
          </a:p>
          <a:p>
            <a:pPr algn="ctr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Any 5 could be coloured, e.g.</a:t>
            </a:r>
          </a:p>
          <a:p>
            <a:pPr lvl="0" algn="ctr" defTabSz="685800">
              <a:defRPr/>
            </a:pPr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03FD6E06-BEE6-4AE2-AF5C-76E7684E0B68}"/>
              </a:ext>
            </a:extLst>
          </p:cNvPr>
          <p:cNvSpPr/>
          <p:nvPr/>
        </p:nvSpPr>
        <p:spPr>
          <a:xfrm>
            <a:off x="5137719" y="1867393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4CF534F7-1C1A-460E-931F-CC4162E492F4}"/>
              </a:ext>
            </a:extLst>
          </p:cNvPr>
          <p:cNvSpPr/>
          <p:nvPr/>
        </p:nvSpPr>
        <p:spPr>
          <a:xfrm>
            <a:off x="4245549" y="1867393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1B4C8F7A-5905-447A-8319-01AA9F9A157A}"/>
              </a:ext>
            </a:extLst>
          </p:cNvPr>
          <p:cNvSpPr/>
          <p:nvPr/>
        </p:nvSpPr>
        <p:spPr>
          <a:xfrm>
            <a:off x="3348306" y="1867393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BA2C7A0-F23E-4694-A4DE-AF22B94E4158}"/>
              </a:ext>
            </a:extLst>
          </p:cNvPr>
          <p:cNvSpPr/>
          <p:nvPr/>
        </p:nvSpPr>
        <p:spPr>
          <a:xfrm>
            <a:off x="2461408" y="1867393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BDBB8A3A-9E9F-48F7-83E8-042D750D8BCE}"/>
              </a:ext>
            </a:extLst>
          </p:cNvPr>
          <p:cNvSpPr/>
          <p:nvPr/>
        </p:nvSpPr>
        <p:spPr>
          <a:xfrm>
            <a:off x="5137719" y="2778839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08CA73E6-018E-408A-99F3-DA0353097D20}"/>
              </a:ext>
            </a:extLst>
          </p:cNvPr>
          <p:cNvSpPr/>
          <p:nvPr/>
        </p:nvSpPr>
        <p:spPr>
          <a:xfrm>
            <a:off x="4245549" y="2778839"/>
            <a:ext cx="652702" cy="781205"/>
          </a:xfrm>
          <a:prstGeom prst="triangl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6A08E703-F5C9-403E-BF6F-BF476D8A9E1E}"/>
              </a:ext>
            </a:extLst>
          </p:cNvPr>
          <p:cNvSpPr/>
          <p:nvPr/>
        </p:nvSpPr>
        <p:spPr>
          <a:xfrm>
            <a:off x="3348306" y="2778839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D1238455-E909-41F0-9A80-B10B97B0E44F}"/>
              </a:ext>
            </a:extLst>
          </p:cNvPr>
          <p:cNvSpPr/>
          <p:nvPr/>
        </p:nvSpPr>
        <p:spPr>
          <a:xfrm>
            <a:off x="2461408" y="2778839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FFBA84C4-85CB-4341-A724-3CFCA900836E}"/>
              </a:ext>
            </a:extLst>
          </p:cNvPr>
          <p:cNvSpPr/>
          <p:nvPr/>
        </p:nvSpPr>
        <p:spPr>
          <a:xfrm>
            <a:off x="5137719" y="3690284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69614CBF-5571-4434-8330-3DFC7DC24FCE}"/>
              </a:ext>
            </a:extLst>
          </p:cNvPr>
          <p:cNvSpPr/>
          <p:nvPr/>
        </p:nvSpPr>
        <p:spPr>
          <a:xfrm>
            <a:off x="4245549" y="3690284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7AF79CF9-4286-406A-B5B3-947A328A7796}"/>
              </a:ext>
            </a:extLst>
          </p:cNvPr>
          <p:cNvSpPr/>
          <p:nvPr/>
        </p:nvSpPr>
        <p:spPr>
          <a:xfrm>
            <a:off x="3348306" y="3690284"/>
            <a:ext cx="652702" cy="781205"/>
          </a:xfrm>
          <a:prstGeom prst="triangl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36D822B8-54A4-435E-BBD3-458EF46E8A15}"/>
              </a:ext>
            </a:extLst>
          </p:cNvPr>
          <p:cNvSpPr/>
          <p:nvPr/>
        </p:nvSpPr>
        <p:spPr>
          <a:xfrm>
            <a:off x="2461408" y="3690284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C8A59658-173E-4E4A-A608-8FB519692573}"/>
              </a:ext>
            </a:extLst>
          </p:cNvPr>
          <p:cNvSpPr/>
          <p:nvPr/>
        </p:nvSpPr>
        <p:spPr>
          <a:xfrm>
            <a:off x="5137719" y="4587208"/>
            <a:ext cx="652702" cy="781205"/>
          </a:xfrm>
          <a:prstGeom prst="triangl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E432E3EA-61FC-41F6-ADDD-971DC510C21F}"/>
              </a:ext>
            </a:extLst>
          </p:cNvPr>
          <p:cNvSpPr/>
          <p:nvPr/>
        </p:nvSpPr>
        <p:spPr>
          <a:xfrm>
            <a:off x="4245549" y="4587208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66941490-96B5-4D37-B4ED-70DCDB870A1D}"/>
              </a:ext>
            </a:extLst>
          </p:cNvPr>
          <p:cNvSpPr/>
          <p:nvPr/>
        </p:nvSpPr>
        <p:spPr>
          <a:xfrm>
            <a:off x="3348306" y="4587208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230F6141-73D0-47E4-84F8-1E46A092F6B5}"/>
              </a:ext>
            </a:extLst>
          </p:cNvPr>
          <p:cNvSpPr/>
          <p:nvPr/>
        </p:nvSpPr>
        <p:spPr>
          <a:xfrm>
            <a:off x="2461408" y="4587208"/>
            <a:ext cx="652702" cy="781205"/>
          </a:xfrm>
          <a:prstGeom prst="triangl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F6FA4136-B4E5-495A-8D07-DA258B73676B}"/>
              </a:ext>
            </a:extLst>
          </p:cNvPr>
          <p:cNvSpPr/>
          <p:nvPr/>
        </p:nvSpPr>
        <p:spPr>
          <a:xfrm>
            <a:off x="6029890" y="1867393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Isosceles Triangle 34">
            <a:extLst>
              <a:ext uri="{FF2B5EF4-FFF2-40B4-BE49-F238E27FC236}">
                <a16:creationId xmlns:a16="http://schemas.microsoft.com/office/drawing/2014/main" id="{E540739F-1082-41CD-9976-5FB9D959B146}"/>
              </a:ext>
            </a:extLst>
          </p:cNvPr>
          <p:cNvSpPr/>
          <p:nvPr/>
        </p:nvSpPr>
        <p:spPr>
          <a:xfrm>
            <a:off x="6029890" y="2778839"/>
            <a:ext cx="652702" cy="781205"/>
          </a:xfrm>
          <a:prstGeom prst="triangl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FB02DC84-29C1-42A1-819E-7EA89601C56F}"/>
              </a:ext>
            </a:extLst>
          </p:cNvPr>
          <p:cNvSpPr/>
          <p:nvPr/>
        </p:nvSpPr>
        <p:spPr>
          <a:xfrm>
            <a:off x="6029890" y="3690284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AB3061E0-B626-4235-B146-FA1F72A44EF6}"/>
              </a:ext>
            </a:extLst>
          </p:cNvPr>
          <p:cNvSpPr/>
          <p:nvPr/>
        </p:nvSpPr>
        <p:spPr>
          <a:xfrm>
            <a:off x="6029890" y="4587208"/>
            <a:ext cx="652702" cy="781205"/>
          </a:xfrm>
          <a:prstGeom prst="triangl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2F751D2-6CD6-4243-834C-F2B7E377BB8D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Y1</a:t>
            </a:r>
          </a:p>
        </p:txBody>
      </p:sp>
    </p:spTree>
    <p:extLst>
      <p:ext uri="{BB962C8B-B14F-4D97-AF65-F5344CB8AC3E}">
        <p14:creationId xmlns:p14="http://schemas.microsoft.com/office/powerpoint/2010/main" val="14896117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8" ma:contentTypeDescription="Create a new document." ma:contentTypeScope="" ma:versionID="f9bae57d942f349496b0c157240b0a3b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c61ec2ab7abc56edcd4447b1e74a28c5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53F671B-6282-44DA-AB76-BA72A29115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5c7a0828-c5e4-45f8-a074-18a8fdc88ec6"/>
    <ds:schemaRef ds:uri="http://schemas.microsoft.com/office/infopath/2007/PartnerControls"/>
    <ds:schemaRef ds:uri="86144f90-c7b6-48d0-aae5-f5e9e48cc3df"/>
    <ds:schemaRef ds:uri="http://purl.org/dc/terms/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1445</TotalTime>
  <Words>308</Words>
  <Application>Microsoft Office PowerPoint</Application>
  <PresentationFormat>On-screen Show (4:3)</PresentationFormat>
  <Paragraphs>128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Caroline Lightfoot</cp:lastModifiedBy>
  <cp:revision>54</cp:revision>
  <dcterms:created xsi:type="dcterms:W3CDTF">2018-03-17T10:08:43Z</dcterms:created>
  <dcterms:modified xsi:type="dcterms:W3CDTF">2020-06-06T11:59:02Z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