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402" r:id="rId6"/>
    <p:sldId id="403" r:id="rId7"/>
    <p:sldId id="387" r:id="rId8"/>
    <p:sldId id="394" r:id="rId9"/>
    <p:sldId id="388" r:id="rId10"/>
    <p:sldId id="390" r:id="rId11"/>
    <p:sldId id="39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1D1"/>
    <a:srgbClr val="FFA7A7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8C8A18-E3F2-494F-A3F0-8749CA5321DA}" v="35" dt="2019-12-12T11:57:50.941"/>
    <p1510:client id="{EBE6CD04-9E39-43D5-8798-CF37A3A88A2A}" v="72" dt="2019-12-11T14:23:12.6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1 – Spring Block 1 – Addition and Subtraction</a:t>
            </a:r>
          </a:p>
          <a:p>
            <a:pPr algn="ctr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1: Add by Counting On</a:t>
            </a:r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FDE28E63-EDCC-4171-BD99-E9846AB279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117E0FF-E11E-42C4-AB16-8A1846FA1A45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CB1D9653-5454-4995-949A-2ED7BBBE95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8D85C50-4406-4ABD-A582-7A77C46760F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1C63DA9-38F6-40C6-B346-16CEA81022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9799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CEFD8676-A197-4D6C-B461-BD3C0202C8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Freddy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chooses a number card.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Then he rolls a dice and counts on the number he rolls.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could his score be? Find all the possible answers.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Rectangle: Rounded Corners 146">
            <a:extLst>
              <a:ext uri="{FF2B5EF4-FFF2-40B4-BE49-F238E27FC236}">
                <a16:creationId xmlns:a16="http://schemas.microsoft.com/office/drawing/2014/main" id="{5627ABB0-A525-4597-BDEB-D39A33CCA458}"/>
              </a:ext>
            </a:extLst>
          </p:cNvPr>
          <p:cNvSpPr/>
          <p:nvPr/>
        </p:nvSpPr>
        <p:spPr>
          <a:xfrm>
            <a:off x="2755231" y="1375665"/>
            <a:ext cx="706092" cy="95005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17" name="Rectangle: Rounded Corners 148">
            <a:extLst>
              <a:ext uri="{FF2B5EF4-FFF2-40B4-BE49-F238E27FC236}">
                <a16:creationId xmlns:a16="http://schemas.microsoft.com/office/drawing/2014/main" id="{F70F6496-05BC-4C80-8D19-CC508D72C1CE}"/>
              </a:ext>
            </a:extLst>
          </p:cNvPr>
          <p:cNvSpPr/>
          <p:nvPr/>
        </p:nvSpPr>
        <p:spPr>
          <a:xfrm>
            <a:off x="4096145" y="1375665"/>
            <a:ext cx="706092" cy="95005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18" name="Rectangle: Rounded Corners 149">
            <a:extLst>
              <a:ext uri="{FF2B5EF4-FFF2-40B4-BE49-F238E27FC236}">
                <a16:creationId xmlns:a16="http://schemas.microsoft.com/office/drawing/2014/main" id="{714AE74E-CDF4-427F-9167-7D7758AC3F62}"/>
              </a:ext>
            </a:extLst>
          </p:cNvPr>
          <p:cNvSpPr/>
          <p:nvPr/>
        </p:nvSpPr>
        <p:spPr>
          <a:xfrm>
            <a:off x="5437059" y="1375665"/>
            <a:ext cx="706092" cy="95005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082937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CB1D9653-5454-4995-949A-2ED7BBBE95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8D85C50-4406-4ABD-A582-7A77C46760F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1C63DA9-38F6-40C6-B346-16CEA81022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9799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CEFD8676-A197-4D6C-B461-BD3C0202C8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Freddy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chooses a number card.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Then he rolls a dice and counts on the number he rolls.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could his score be? Find all the possible answers.</a:t>
            </a:r>
          </a:p>
          <a:p>
            <a:pPr lvl="0" algn="ctr" defTabSz="514350"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 + 5 = 10        7 + 5 = 12       6 + 5 = 11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Rectangle: Rounded Corners 146">
            <a:extLst>
              <a:ext uri="{FF2B5EF4-FFF2-40B4-BE49-F238E27FC236}">
                <a16:creationId xmlns:a16="http://schemas.microsoft.com/office/drawing/2014/main" id="{5627ABB0-A525-4597-BDEB-D39A33CCA458}"/>
              </a:ext>
            </a:extLst>
          </p:cNvPr>
          <p:cNvSpPr/>
          <p:nvPr/>
        </p:nvSpPr>
        <p:spPr>
          <a:xfrm>
            <a:off x="2755231" y="1375665"/>
            <a:ext cx="706092" cy="95005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</a:t>
            </a:r>
          </a:p>
        </p:txBody>
      </p:sp>
      <p:sp>
        <p:nvSpPr>
          <p:cNvPr id="17" name="Rectangle: Rounded Corners 148">
            <a:extLst>
              <a:ext uri="{FF2B5EF4-FFF2-40B4-BE49-F238E27FC236}">
                <a16:creationId xmlns:a16="http://schemas.microsoft.com/office/drawing/2014/main" id="{F70F6496-05BC-4C80-8D19-CC508D72C1CE}"/>
              </a:ext>
            </a:extLst>
          </p:cNvPr>
          <p:cNvSpPr/>
          <p:nvPr/>
        </p:nvSpPr>
        <p:spPr>
          <a:xfrm>
            <a:off x="4096145" y="1375665"/>
            <a:ext cx="706092" cy="95005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7</a:t>
            </a:r>
          </a:p>
        </p:txBody>
      </p:sp>
      <p:sp>
        <p:nvSpPr>
          <p:cNvPr id="18" name="Rectangle: Rounded Corners 149">
            <a:extLst>
              <a:ext uri="{FF2B5EF4-FFF2-40B4-BE49-F238E27FC236}">
                <a16:creationId xmlns:a16="http://schemas.microsoft.com/office/drawing/2014/main" id="{714AE74E-CDF4-427F-9167-7D7758AC3F62}"/>
              </a:ext>
            </a:extLst>
          </p:cNvPr>
          <p:cNvSpPr/>
          <p:nvPr/>
        </p:nvSpPr>
        <p:spPr>
          <a:xfrm>
            <a:off x="5437059" y="1375665"/>
            <a:ext cx="706092" cy="95005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974733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Count on to find the odd one out.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CB1D9653-5454-4995-949A-2ED7BBBE95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8D85C50-4406-4ABD-A582-7A77C46760F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4" name="Table 15">
            <a:extLst>
              <a:ext uri="{FF2B5EF4-FFF2-40B4-BE49-F238E27FC236}">
                <a16:creationId xmlns:a16="http://schemas.microsoft.com/office/drawing/2014/main" id="{0BBDC412-0AFA-47AB-AEF1-1A97945B8C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061315"/>
              </p:ext>
            </p:extLst>
          </p:nvPr>
        </p:nvGraphicFramePr>
        <p:xfrm>
          <a:off x="1994082" y="1358800"/>
          <a:ext cx="5155835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1306">
                  <a:extLst>
                    <a:ext uri="{9D8B030D-6E8A-4147-A177-3AD203B41FA5}">
                      <a16:colId xmlns:a16="http://schemas.microsoft.com/office/drawing/2014/main" val="2196744423"/>
                    </a:ext>
                  </a:extLst>
                </a:gridCol>
                <a:gridCol w="1000529">
                  <a:extLst>
                    <a:ext uri="{9D8B030D-6E8A-4147-A177-3AD203B41FA5}">
                      <a16:colId xmlns:a16="http://schemas.microsoft.com/office/drawing/2014/main" val="3577116281"/>
                    </a:ext>
                  </a:extLst>
                </a:gridCol>
                <a:gridCol w="1781213">
                  <a:extLst>
                    <a:ext uri="{9D8B030D-6E8A-4147-A177-3AD203B41FA5}">
                      <a16:colId xmlns:a16="http://schemas.microsoft.com/office/drawing/2014/main" val="534764386"/>
                    </a:ext>
                  </a:extLst>
                </a:gridCol>
                <a:gridCol w="594787">
                  <a:extLst>
                    <a:ext uri="{9D8B030D-6E8A-4147-A177-3AD203B41FA5}">
                      <a16:colId xmlns:a16="http://schemas.microsoft.com/office/drawing/2014/main" val="334002303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3882177541"/>
                    </a:ext>
                  </a:extLst>
                </a:gridCol>
              </a:tblGrid>
              <a:tr h="396000">
                <a:tc rowSpan="2"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19341519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251867"/>
                  </a:ext>
                </a:extLst>
              </a:tr>
              <a:tr h="396000">
                <a:tc gridSpan="5"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3085251"/>
                  </a:ext>
                </a:extLst>
              </a:tr>
              <a:tr h="396000">
                <a:tc rowSpan="2"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                             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75337245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8672719"/>
                  </a:ext>
                </a:extLst>
              </a:tr>
              <a:tr h="396000">
                <a:tc gridSpan="5"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5731715"/>
                  </a:ext>
                </a:extLst>
              </a:tr>
              <a:tr h="396000">
                <a:tc rowSpan="2"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  </a:t>
                      </a:r>
                    </a:p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0557072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30460108"/>
                  </a:ext>
                </a:extLst>
              </a:tr>
            </a:tbl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8D60E9E1-4C80-4EE1-BE57-BB198960F5E6}"/>
              </a:ext>
            </a:extLst>
          </p:cNvPr>
          <p:cNvSpPr/>
          <p:nvPr/>
        </p:nvSpPr>
        <p:spPr>
          <a:xfrm>
            <a:off x="543570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A5695A3-AFEE-4D11-9A77-4451CBCDB02C}"/>
              </a:ext>
            </a:extLst>
          </p:cNvPr>
          <p:cNvSpPr/>
          <p:nvPr/>
        </p:nvSpPr>
        <p:spPr>
          <a:xfrm>
            <a:off x="579555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BBE8431-229D-4515-B9F4-ED04EC366E87}"/>
              </a:ext>
            </a:extLst>
          </p:cNvPr>
          <p:cNvSpPr/>
          <p:nvPr/>
        </p:nvSpPr>
        <p:spPr>
          <a:xfrm>
            <a:off x="615540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CFEC3EC-AEB1-4F23-A7C3-12F6646987E6}"/>
              </a:ext>
            </a:extLst>
          </p:cNvPr>
          <p:cNvSpPr/>
          <p:nvPr/>
        </p:nvSpPr>
        <p:spPr>
          <a:xfrm>
            <a:off x="651525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2417BFC-334F-40C6-8896-E99A5D55D8F1}"/>
              </a:ext>
            </a:extLst>
          </p:cNvPr>
          <p:cNvSpPr/>
          <p:nvPr/>
        </p:nvSpPr>
        <p:spPr>
          <a:xfrm>
            <a:off x="6875100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0F9C7A2-3E6F-4399-94FE-D6CB34B56391}"/>
              </a:ext>
            </a:extLst>
          </p:cNvPr>
          <p:cNvSpPr/>
          <p:nvPr/>
        </p:nvSpPr>
        <p:spPr>
          <a:xfrm>
            <a:off x="6026515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D6D1DBA-8864-41D9-B658-3B0840D19059}"/>
              </a:ext>
            </a:extLst>
          </p:cNvPr>
          <p:cNvSpPr/>
          <p:nvPr/>
        </p:nvSpPr>
        <p:spPr>
          <a:xfrm>
            <a:off x="6312978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87CC134-4300-48B8-901C-9065FDC6998C}"/>
              </a:ext>
            </a:extLst>
          </p:cNvPr>
          <p:cNvSpPr/>
          <p:nvPr/>
        </p:nvSpPr>
        <p:spPr>
          <a:xfrm>
            <a:off x="6599441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851EF6F-5842-4956-8510-FC21B78BB78C}"/>
              </a:ext>
            </a:extLst>
          </p:cNvPr>
          <p:cNvSpPr/>
          <p:nvPr/>
        </p:nvSpPr>
        <p:spPr>
          <a:xfrm>
            <a:off x="6885905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BB6171A-AD59-46F6-BA09-A8363D9B9281}"/>
              </a:ext>
            </a:extLst>
          </p:cNvPr>
          <p:cNvSpPr/>
          <p:nvPr/>
        </p:nvSpPr>
        <p:spPr>
          <a:xfrm>
            <a:off x="2722511" y="421403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0CDE898-2F4F-45B3-B2FE-2D081662DA3D}"/>
              </a:ext>
            </a:extLst>
          </p:cNvPr>
          <p:cNvSpPr/>
          <p:nvPr/>
        </p:nvSpPr>
        <p:spPr>
          <a:xfrm>
            <a:off x="2989826" y="421403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F5956C37-2FF2-4AFF-83E9-19D16C1C1C88}"/>
              </a:ext>
            </a:extLst>
          </p:cNvPr>
          <p:cNvSpPr/>
          <p:nvPr/>
        </p:nvSpPr>
        <p:spPr>
          <a:xfrm>
            <a:off x="3257141" y="421403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141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Count on to find the odd one out.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 is the odd one out because…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CB1D9653-5454-4995-949A-2ED7BBBE95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8D85C50-4406-4ABD-A582-7A77C46760F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4" name="Table 15">
            <a:extLst>
              <a:ext uri="{FF2B5EF4-FFF2-40B4-BE49-F238E27FC236}">
                <a16:creationId xmlns:a16="http://schemas.microsoft.com/office/drawing/2014/main" id="{0BBDC412-0AFA-47AB-AEF1-1A97945B8C83}"/>
              </a:ext>
            </a:extLst>
          </p:cNvPr>
          <p:cNvGraphicFramePr>
            <a:graphicFrameLocks noGrp="1"/>
          </p:cNvGraphicFramePr>
          <p:nvPr/>
        </p:nvGraphicFramePr>
        <p:xfrm>
          <a:off x="1994082" y="1358800"/>
          <a:ext cx="5155835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1306">
                  <a:extLst>
                    <a:ext uri="{9D8B030D-6E8A-4147-A177-3AD203B41FA5}">
                      <a16:colId xmlns:a16="http://schemas.microsoft.com/office/drawing/2014/main" val="2196744423"/>
                    </a:ext>
                  </a:extLst>
                </a:gridCol>
                <a:gridCol w="1000529">
                  <a:extLst>
                    <a:ext uri="{9D8B030D-6E8A-4147-A177-3AD203B41FA5}">
                      <a16:colId xmlns:a16="http://schemas.microsoft.com/office/drawing/2014/main" val="3577116281"/>
                    </a:ext>
                  </a:extLst>
                </a:gridCol>
                <a:gridCol w="1781213">
                  <a:extLst>
                    <a:ext uri="{9D8B030D-6E8A-4147-A177-3AD203B41FA5}">
                      <a16:colId xmlns:a16="http://schemas.microsoft.com/office/drawing/2014/main" val="534764386"/>
                    </a:ext>
                  </a:extLst>
                </a:gridCol>
                <a:gridCol w="594787">
                  <a:extLst>
                    <a:ext uri="{9D8B030D-6E8A-4147-A177-3AD203B41FA5}">
                      <a16:colId xmlns:a16="http://schemas.microsoft.com/office/drawing/2014/main" val="334002303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3882177541"/>
                    </a:ext>
                  </a:extLst>
                </a:gridCol>
              </a:tblGrid>
              <a:tr h="396000">
                <a:tc rowSpan="2"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19341519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251867"/>
                  </a:ext>
                </a:extLst>
              </a:tr>
              <a:tr h="396000">
                <a:tc gridSpan="5"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3085251"/>
                  </a:ext>
                </a:extLst>
              </a:tr>
              <a:tr h="396000">
                <a:tc rowSpan="2"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                             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75337245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8672719"/>
                  </a:ext>
                </a:extLst>
              </a:tr>
              <a:tr h="396000">
                <a:tc gridSpan="5"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5731715"/>
                  </a:ext>
                </a:extLst>
              </a:tr>
              <a:tr h="396000">
                <a:tc rowSpan="2"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  </a:t>
                      </a:r>
                    </a:p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0557072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30460108"/>
                  </a:ext>
                </a:extLst>
              </a:tr>
            </a:tbl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8D60E9E1-4C80-4EE1-BE57-BB198960F5E6}"/>
              </a:ext>
            </a:extLst>
          </p:cNvPr>
          <p:cNvSpPr/>
          <p:nvPr/>
        </p:nvSpPr>
        <p:spPr>
          <a:xfrm>
            <a:off x="543570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A5695A3-AFEE-4D11-9A77-4451CBCDB02C}"/>
              </a:ext>
            </a:extLst>
          </p:cNvPr>
          <p:cNvSpPr/>
          <p:nvPr/>
        </p:nvSpPr>
        <p:spPr>
          <a:xfrm>
            <a:off x="579555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BBE8431-229D-4515-B9F4-ED04EC366E87}"/>
              </a:ext>
            </a:extLst>
          </p:cNvPr>
          <p:cNvSpPr/>
          <p:nvPr/>
        </p:nvSpPr>
        <p:spPr>
          <a:xfrm>
            <a:off x="615540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CFEC3EC-AEB1-4F23-A7C3-12F6646987E6}"/>
              </a:ext>
            </a:extLst>
          </p:cNvPr>
          <p:cNvSpPr/>
          <p:nvPr/>
        </p:nvSpPr>
        <p:spPr>
          <a:xfrm>
            <a:off x="651525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2417BFC-334F-40C6-8896-E99A5D55D8F1}"/>
              </a:ext>
            </a:extLst>
          </p:cNvPr>
          <p:cNvSpPr/>
          <p:nvPr/>
        </p:nvSpPr>
        <p:spPr>
          <a:xfrm>
            <a:off x="6875100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0F9C7A2-3E6F-4399-94FE-D6CB34B56391}"/>
              </a:ext>
            </a:extLst>
          </p:cNvPr>
          <p:cNvSpPr/>
          <p:nvPr/>
        </p:nvSpPr>
        <p:spPr>
          <a:xfrm>
            <a:off x="6026515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D6D1DBA-8864-41D9-B658-3B0840D19059}"/>
              </a:ext>
            </a:extLst>
          </p:cNvPr>
          <p:cNvSpPr/>
          <p:nvPr/>
        </p:nvSpPr>
        <p:spPr>
          <a:xfrm>
            <a:off x="6312978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87CC134-4300-48B8-901C-9065FDC6998C}"/>
              </a:ext>
            </a:extLst>
          </p:cNvPr>
          <p:cNvSpPr/>
          <p:nvPr/>
        </p:nvSpPr>
        <p:spPr>
          <a:xfrm>
            <a:off x="6599441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851EF6F-5842-4956-8510-FC21B78BB78C}"/>
              </a:ext>
            </a:extLst>
          </p:cNvPr>
          <p:cNvSpPr/>
          <p:nvPr/>
        </p:nvSpPr>
        <p:spPr>
          <a:xfrm>
            <a:off x="6885905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BB6171A-AD59-46F6-BA09-A8363D9B9281}"/>
              </a:ext>
            </a:extLst>
          </p:cNvPr>
          <p:cNvSpPr/>
          <p:nvPr/>
        </p:nvSpPr>
        <p:spPr>
          <a:xfrm>
            <a:off x="2722511" y="421403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0CDE898-2F4F-45B3-B2FE-2D081662DA3D}"/>
              </a:ext>
            </a:extLst>
          </p:cNvPr>
          <p:cNvSpPr/>
          <p:nvPr/>
        </p:nvSpPr>
        <p:spPr>
          <a:xfrm>
            <a:off x="2989826" y="421403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F5956C37-2FF2-4AFF-83E9-19D16C1C1C88}"/>
              </a:ext>
            </a:extLst>
          </p:cNvPr>
          <p:cNvSpPr/>
          <p:nvPr/>
        </p:nvSpPr>
        <p:spPr>
          <a:xfrm>
            <a:off x="3257141" y="421403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033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Count on to find the odd one out.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answer.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 is the odd one out because A and B equal 12 but C equals 14.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CB1D9653-5454-4995-949A-2ED7BBBE95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8D85C50-4406-4ABD-A582-7A77C46760F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4" name="Table 15">
            <a:extLst>
              <a:ext uri="{FF2B5EF4-FFF2-40B4-BE49-F238E27FC236}">
                <a16:creationId xmlns:a16="http://schemas.microsoft.com/office/drawing/2014/main" id="{0BBDC412-0AFA-47AB-AEF1-1A97945B8C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37340"/>
              </p:ext>
            </p:extLst>
          </p:nvPr>
        </p:nvGraphicFramePr>
        <p:xfrm>
          <a:off x="1994082" y="1358800"/>
          <a:ext cx="5155835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1306">
                  <a:extLst>
                    <a:ext uri="{9D8B030D-6E8A-4147-A177-3AD203B41FA5}">
                      <a16:colId xmlns:a16="http://schemas.microsoft.com/office/drawing/2014/main" val="2196744423"/>
                    </a:ext>
                  </a:extLst>
                </a:gridCol>
                <a:gridCol w="1000529">
                  <a:extLst>
                    <a:ext uri="{9D8B030D-6E8A-4147-A177-3AD203B41FA5}">
                      <a16:colId xmlns:a16="http://schemas.microsoft.com/office/drawing/2014/main" val="3577116281"/>
                    </a:ext>
                  </a:extLst>
                </a:gridCol>
                <a:gridCol w="1781213">
                  <a:extLst>
                    <a:ext uri="{9D8B030D-6E8A-4147-A177-3AD203B41FA5}">
                      <a16:colId xmlns:a16="http://schemas.microsoft.com/office/drawing/2014/main" val="534764386"/>
                    </a:ext>
                  </a:extLst>
                </a:gridCol>
                <a:gridCol w="594787">
                  <a:extLst>
                    <a:ext uri="{9D8B030D-6E8A-4147-A177-3AD203B41FA5}">
                      <a16:colId xmlns:a16="http://schemas.microsoft.com/office/drawing/2014/main" val="334002303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3882177541"/>
                    </a:ext>
                  </a:extLst>
                </a:gridCol>
              </a:tblGrid>
              <a:tr h="396000">
                <a:tc rowSpan="2"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19341519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251867"/>
                  </a:ext>
                </a:extLst>
              </a:tr>
              <a:tr h="396000">
                <a:tc gridSpan="5"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3085251"/>
                  </a:ext>
                </a:extLst>
              </a:tr>
              <a:tr h="396000">
                <a:tc rowSpan="2"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                             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75337245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8672719"/>
                  </a:ext>
                </a:extLst>
              </a:tr>
              <a:tr h="396000">
                <a:tc gridSpan="5">
                  <a:txBody>
                    <a:bodyPr/>
                    <a:lstStyle/>
                    <a:p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5731715"/>
                  </a:ext>
                </a:extLst>
              </a:tr>
              <a:tr h="396000">
                <a:tc rowSpan="2">
                  <a:txBody>
                    <a:bodyPr/>
                    <a:lstStyle/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  </a:t>
                      </a:r>
                    </a:p>
                    <a:p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 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0557072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30460108"/>
                  </a:ext>
                </a:extLst>
              </a:tr>
            </a:tbl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8D60E9E1-4C80-4EE1-BE57-BB198960F5E6}"/>
              </a:ext>
            </a:extLst>
          </p:cNvPr>
          <p:cNvSpPr/>
          <p:nvPr/>
        </p:nvSpPr>
        <p:spPr>
          <a:xfrm>
            <a:off x="543570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A5695A3-AFEE-4D11-9A77-4451CBCDB02C}"/>
              </a:ext>
            </a:extLst>
          </p:cNvPr>
          <p:cNvSpPr/>
          <p:nvPr/>
        </p:nvSpPr>
        <p:spPr>
          <a:xfrm>
            <a:off x="579555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BBE8431-229D-4515-B9F4-ED04EC366E87}"/>
              </a:ext>
            </a:extLst>
          </p:cNvPr>
          <p:cNvSpPr/>
          <p:nvPr/>
        </p:nvSpPr>
        <p:spPr>
          <a:xfrm>
            <a:off x="615540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CFEC3EC-AEB1-4F23-A7C3-12F6646987E6}"/>
              </a:ext>
            </a:extLst>
          </p:cNvPr>
          <p:cNvSpPr/>
          <p:nvPr/>
        </p:nvSpPr>
        <p:spPr>
          <a:xfrm>
            <a:off x="6515251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2417BFC-334F-40C6-8896-E99A5D55D8F1}"/>
              </a:ext>
            </a:extLst>
          </p:cNvPr>
          <p:cNvSpPr/>
          <p:nvPr/>
        </p:nvSpPr>
        <p:spPr>
          <a:xfrm>
            <a:off x="6875100" y="1860241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0F9C7A2-3E6F-4399-94FE-D6CB34B56391}"/>
              </a:ext>
            </a:extLst>
          </p:cNvPr>
          <p:cNvSpPr/>
          <p:nvPr/>
        </p:nvSpPr>
        <p:spPr>
          <a:xfrm>
            <a:off x="6026515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D6D1DBA-8864-41D9-B658-3B0840D19059}"/>
              </a:ext>
            </a:extLst>
          </p:cNvPr>
          <p:cNvSpPr/>
          <p:nvPr/>
        </p:nvSpPr>
        <p:spPr>
          <a:xfrm>
            <a:off x="6312978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87CC134-4300-48B8-901C-9065FDC6998C}"/>
              </a:ext>
            </a:extLst>
          </p:cNvPr>
          <p:cNvSpPr/>
          <p:nvPr/>
        </p:nvSpPr>
        <p:spPr>
          <a:xfrm>
            <a:off x="6599441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851EF6F-5842-4956-8510-FC21B78BB78C}"/>
              </a:ext>
            </a:extLst>
          </p:cNvPr>
          <p:cNvSpPr/>
          <p:nvPr/>
        </p:nvSpPr>
        <p:spPr>
          <a:xfrm>
            <a:off x="6885905" y="306070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BB6171A-AD59-46F6-BA09-A8363D9B9281}"/>
              </a:ext>
            </a:extLst>
          </p:cNvPr>
          <p:cNvSpPr/>
          <p:nvPr/>
        </p:nvSpPr>
        <p:spPr>
          <a:xfrm>
            <a:off x="2722511" y="421403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0CDE898-2F4F-45B3-B2FE-2D081662DA3D}"/>
              </a:ext>
            </a:extLst>
          </p:cNvPr>
          <p:cNvSpPr/>
          <p:nvPr/>
        </p:nvSpPr>
        <p:spPr>
          <a:xfrm>
            <a:off x="2989826" y="421403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F5956C37-2FF2-4AFF-83E9-19D16C1C1C88}"/>
              </a:ext>
            </a:extLst>
          </p:cNvPr>
          <p:cNvSpPr/>
          <p:nvPr/>
        </p:nvSpPr>
        <p:spPr>
          <a:xfrm>
            <a:off x="3257141" y="4214035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979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Count on 4 from each number.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the answer is more than 15 colour the box.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CB1D9653-5454-4995-949A-2ED7BBBE95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8D85C50-4406-4ABD-A582-7A77C46760F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83BDA2C7-156A-4B73-9A81-8C05F034BA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860513"/>
              </p:ext>
            </p:extLst>
          </p:nvPr>
        </p:nvGraphicFramePr>
        <p:xfrm>
          <a:off x="2574000" y="1860333"/>
          <a:ext cx="3996000" cy="25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32000">
                  <a:extLst>
                    <a:ext uri="{9D8B030D-6E8A-4147-A177-3AD203B41FA5}">
                      <a16:colId xmlns:a16="http://schemas.microsoft.com/office/drawing/2014/main" val="1336887859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161470767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15507823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7597939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303997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8817622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F1B3FD7-3952-488C-9553-078564B5D6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4497742" y="1877230"/>
            <a:ext cx="147469" cy="11797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9F2E38-EB22-4024-861A-40542796ED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243" y="2080754"/>
            <a:ext cx="144000" cy="144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A238D27-8633-43DB-98A5-6A2A8546FB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336" y="2080754"/>
            <a:ext cx="144000" cy="144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D9C44BB-77DB-4CEF-A12C-E50E4FF5E7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428" y="2080754"/>
            <a:ext cx="144000" cy="144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295D093-8C08-4B1A-B3A3-0C5EF0A920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5828091" y="2769723"/>
            <a:ext cx="147469" cy="117975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15E1EC2-9B63-497C-941C-27D2D97CFB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283" y="2973247"/>
            <a:ext cx="144000" cy="1440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37AAC7E4-B84D-4762-B49F-A38A6D9EE5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375" y="2973247"/>
            <a:ext cx="144000" cy="144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30D29BE-E149-4F55-8634-43882CED3B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3172522" y="2769724"/>
            <a:ext cx="147469" cy="117975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AB51A4E-C284-4C38-97AE-59302126A7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936" y="2973248"/>
            <a:ext cx="144000" cy="144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C1D8F71-D4D1-4D9C-9D8D-6F7F68798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538" y="2973248"/>
            <a:ext cx="144000" cy="144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EC472E88-84B9-4909-8CDD-891A0191AF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140" y="2973248"/>
            <a:ext cx="144000" cy="144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89DC66A-FE35-42FC-9005-31C8A541A4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740" y="2973248"/>
            <a:ext cx="144000" cy="144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3F480021-2117-4EA6-B1CF-4551F4746E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732" y="2973248"/>
            <a:ext cx="144000" cy="144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8B422C7A-35F0-453A-8CC2-8A2A9BCC06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334" y="2973248"/>
            <a:ext cx="144000" cy="144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79530E34-2118-4D43-96C3-71396DFC48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4500032" y="3653544"/>
            <a:ext cx="147469" cy="1179758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0A92EF44-EAA7-4ABD-81C0-C19A261FEA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446" y="3857068"/>
            <a:ext cx="144000" cy="1440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C59FF58-F8BB-4398-874E-336E6CCA3A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048" y="3857068"/>
            <a:ext cx="144000" cy="144000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03E40AC6-F0E5-47C8-B7CE-0BD644C4FF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650" y="3857068"/>
            <a:ext cx="144000" cy="144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A04923E8-877E-44E2-AFF3-DED3540043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844" y="3857068"/>
            <a:ext cx="144000" cy="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33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Count on 4 from each number.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If the answer is more than 15 colour the box.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 up of a sign&#10;&#10;Description generated with high confidence">
            <a:extLst>
              <a:ext uri="{FF2B5EF4-FFF2-40B4-BE49-F238E27FC236}">
                <a16:creationId xmlns:a16="http://schemas.microsoft.com/office/drawing/2014/main" id="{CB1D9653-5454-4995-949A-2ED7BBBE95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8D85C50-4406-4ABD-A582-7A77C46760F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83BDA2C7-156A-4B73-9A81-8C05F034BA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155508"/>
              </p:ext>
            </p:extLst>
          </p:nvPr>
        </p:nvGraphicFramePr>
        <p:xfrm>
          <a:off x="2574000" y="1860333"/>
          <a:ext cx="3996000" cy="259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32000">
                  <a:extLst>
                    <a:ext uri="{9D8B030D-6E8A-4147-A177-3AD203B41FA5}">
                      <a16:colId xmlns:a16="http://schemas.microsoft.com/office/drawing/2014/main" val="1336887859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161470767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315507823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7597939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303997"/>
                  </a:ext>
                </a:extLst>
              </a:tr>
              <a:tr h="864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D1D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8817622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F1B3FD7-3952-488C-9553-078564B5D6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4497742" y="1877230"/>
            <a:ext cx="147469" cy="11797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9F2E38-EB22-4024-861A-40542796ED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243" y="2080754"/>
            <a:ext cx="144000" cy="1440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A238D27-8633-43DB-98A5-6A2A8546FB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336" y="2080754"/>
            <a:ext cx="144000" cy="144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D9C44BB-77DB-4CEF-A12C-E50E4FF5E7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428" y="2080754"/>
            <a:ext cx="144000" cy="14400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295D093-8C08-4B1A-B3A3-0C5EF0A920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5828091" y="2769723"/>
            <a:ext cx="147469" cy="117975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15E1EC2-9B63-497C-941C-27D2D97CFB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283" y="2973247"/>
            <a:ext cx="144000" cy="14400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37AAC7E4-B84D-4762-B49F-A38A6D9EE5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375" y="2973247"/>
            <a:ext cx="144000" cy="144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30D29BE-E149-4F55-8634-43882CED3B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3172522" y="2769724"/>
            <a:ext cx="147469" cy="117975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AB51A4E-C284-4C38-97AE-59302126A7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936" y="2973248"/>
            <a:ext cx="144000" cy="144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C1D8F71-D4D1-4D9C-9D8D-6F7F68798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538" y="2973248"/>
            <a:ext cx="144000" cy="144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EC472E88-84B9-4909-8CDD-891A0191AF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140" y="2973248"/>
            <a:ext cx="144000" cy="144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89DC66A-FE35-42FC-9005-31C8A541A4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740" y="2973248"/>
            <a:ext cx="144000" cy="144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3F480021-2117-4EA6-B1CF-4551F4746E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732" y="2973248"/>
            <a:ext cx="144000" cy="144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8B422C7A-35F0-453A-8CC2-8A2A9BCC06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334" y="2973248"/>
            <a:ext cx="144000" cy="144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79530E34-2118-4D43-96C3-71396DFC48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4500032" y="3653544"/>
            <a:ext cx="147469" cy="1179758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0A92EF44-EAA7-4ABD-81C0-C19A261FEA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446" y="3857068"/>
            <a:ext cx="144000" cy="1440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C59FF58-F8BB-4398-874E-336E6CCA3A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048" y="3857068"/>
            <a:ext cx="144000" cy="144000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03E40AC6-F0E5-47C8-B7CE-0BD644C4FF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650" y="3857068"/>
            <a:ext cx="144000" cy="144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A04923E8-877E-44E2-AFF3-DED3540043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844" y="3857068"/>
            <a:ext cx="144000" cy="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020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4894E7E-E963-496F-A300-C361BD2442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86144f90-c7b6-48d0-aae5-f5e9e48cc3d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1656</TotalTime>
  <Words>308</Words>
  <Application>Microsoft Office PowerPoint</Application>
  <PresentationFormat>On-screen Show (4:3)</PresentationFormat>
  <Paragraphs>186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Add by Counting On PowerPoint Presentation</dc:title>
  <dc:creator>Ashleigh Sobol</dc:creator>
  <cp:lastModifiedBy>Caroline Lightfoot</cp:lastModifiedBy>
  <cp:revision>50</cp:revision>
  <dcterms:created xsi:type="dcterms:W3CDTF">2018-03-17T10:08:43Z</dcterms:created>
  <dcterms:modified xsi:type="dcterms:W3CDTF">2020-06-21T16:48:40Z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AuthorIds_UIVersion_19456">
    <vt:lpwstr>268</vt:lpwstr>
  </property>
</Properties>
</file>